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1" r:id="rId5"/>
    <p:sldId id="258" r:id="rId6"/>
    <p:sldId id="259" r:id="rId7"/>
    <p:sldId id="262" r:id="rId8"/>
    <p:sldId id="263" r:id="rId9"/>
  </p:sldIdLst>
  <p:sldSz cx="18288000" cy="10287000"/>
  <p:notesSz cx="6858000" cy="9144000"/>
  <p:embeddedFontLst>
    <p:embeddedFont>
      <p:font typeface="Montserrat" panose="00000500000000000000" pitchFamily="2" charset="0"/>
      <p:regular r:id="rId10"/>
    </p:embeddedFont>
    <p:embeddedFont>
      <p:font typeface="Parisienne" panose="020B0604020202020204" charset="0"/>
      <p:regular r:id="rId11"/>
    </p:embeddedFont>
    <p:embeddedFont>
      <p:font typeface="Roca One" panose="020B0604020202020204" charset="0"/>
      <p:regular r:id="rId12"/>
    </p:embeddedFont>
    <p:embeddedFont>
      <p:font typeface="Roca One Bold" panose="020B0604020202020204" charset="0"/>
      <p:regular r:id="rId13"/>
    </p:embeddedFont>
    <p:embeddedFont>
      <p:font typeface="Roca One Bold Italics" panose="020B0604020202020204" charset="0"/>
      <p:regular r:id="rId14"/>
    </p:embeddedFont>
    <p:embeddedFont>
      <p:font typeface="TAN Headlin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oogle.es/url?sa=i&amp;url=https%3A%2F%2Fwww.materialesparaconstruccion.com.mx%2F&amp;psig=AOvVaw1-aRxWjd4cRxhXwmWrS4DS&amp;ust=1740187676179000&amp;source=images&amp;cd=vfe&amp;opi=89978449&amp;ved=0CBYQjRxqFwoTCICJnLTO04sDFQAAAAAdAAAAABAE"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8.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6.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slide" Target="slide4.xml"/><Relationship Id="rId4" Type="http://schemas.openxmlformats.org/officeDocument/2006/relationships/image" Target="../media/image10.png"/><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4.svg"/><Relationship Id="rId3" Type="http://schemas.openxmlformats.org/officeDocument/2006/relationships/slide" Target="slide6.xml"/><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6.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7.xml"/><Relationship Id="rId5" Type="http://schemas.openxmlformats.org/officeDocument/2006/relationships/image" Target="../media/image18.svg"/><Relationship Id="rId15" Type="http://schemas.openxmlformats.org/officeDocument/2006/relationships/slide" Target="slide4.xml"/><Relationship Id="rId10" Type="http://schemas.openxmlformats.org/officeDocument/2006/relationships/image" Target="../media/image22.sv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F1"/>
        </a:solidFill>
        <a:effectLst/>
      </p:bgPr>
    </p:bg>
    <p:spTree>
      <p:nvGrpSpPr>
        <p:cNvPr id="1" name=""/>
        <p:cNvGrpSpPr/>
        <p:nvPr/>
      </p:nvGrpSpPr>
      <p:grpSpPr>
        <a:xfrm>
          <a:off x="0" y="0"/>
          <a:ext cx="0" cy="0"/>
          <a:chOff x="0" y="0"/>
          <a:chExt cx="0" cy="0"/>
        </a:xfrm>
      </p:grpSpPr>
      <p:grpSp>
        <p:nvGrpSpPr>
          <p:cNvPr id="2" name="Group 2"/>
          <p:cNvGrpSpPr/>
          <p:nvPr/>
        </p:nvGrpSpPr>
        <p:grpSpPr>
          <a:xfrm>
            <a:off x="9679165" y="8737260"/>
            <a:ext cx="11933240" cy="521040"/>
            <a:chOff x="0" y="0"/>
            <a:chExt cx="3572814" cy="155999"/>
          </a:xfrm>
        </p:grpSpPr>
        <p:sp>
          <p:nvSpPr>
            <p:cNvPr id="3" name="Freeform 3"/>
            <p:cNvSpPr/>
            <p:nvPr/>
          </p:nvSpPr>
          <p:spPr>
            <a:xfrm>
              <a:off x="0" y="0"/>
              <a:ext cx="3572814" cy="155999"/>
            </a:xfrm>
            <a:custGeom>
              <a:avLst/>
              <a:gdLst/>
              <a:ahLst/>
              <a:cxnLst/>
              <a:rect l="l" t="t" r="r" b="b"/>
              <a:pathLst>
                <a:path w="3572814" h="155999">
                  <a:moveTo>
                    <a:pt x="1786407" y="0"/>
                  </a:moveTo>
                  <a:cubicBezTo>
                    <a:pt x="799802" y="0"/>
                    <a:pt x="0" y="34922"/>
                    <a:pt x="0" y="78000"/>
                  </a:cubicBezTo>
                  <a:cubicBezTo>
                    <a:pt x="0" y="121078"/>
                    <a:pt x="799802" y="155999"/>
                    <a:pt x="1786407" y="155999"/>
                  </a:cubicBezTo>
                  <a:cubicBezTo>
                    <a:pt x="2773013" y="155999"/>
                    <a:pt x="3572814" y="121078"/>
                    <a:pt x="3572814" y="78000"/>
                  </a:cubicBezTo>
                  <a:cubicBezTo>
                    <a:pt x="3572814" y="34922"/>
                    <a:pt x="2773013" y="0"/>
                    <a:pt x="1786407" y="0"/>
                  </a:cubicBezTo>
                  <a:close/>
                </a:path>
              </a:pathLst>
            </a:custGeom>
            <a:solidFill>
              <a:srgbClr val="183263">
                <a:alpha val="9804"/>
              </a:srgbClr>
            </a:solidFill>
          </p:spPr>
          <p:txBody>
            <a:bodyPr/>
            <a:lstStyle/>
            <a:p>
              <a:endParaRPr lang="es-MX"/>
            </a:p>
          </p:txBody>
        </p:sp>
        <p:sp>
          <p:nvSpPr>
            <p:cNvPr id="4" name="TextBox 4"/>
            <p:cNvSpPr txBox="1"/>
            <p:nvPr/>
          </p:nvSpPr>
          <p:spPr>
            <a:xfrm>
              <a:off x="334951" y="-23475"/>
              <a:ext cx="2902912" cy="1648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10994140" y="1453001"/>
            <a:ext cx="9397013" cy="7544778"/>
            <a:chOff x="0" y="0"/>
            <a:chExt cx="7467600" cy="5995670"/>
          </a:xfrm>
        </p:grpSpPr>
        <p:sp>
          <p:nvSpPr>
            <p:cNvPr id="6" name="Freeform 6">
              <a:hlinkClick r:id="rId2" tooltip="https://www.google.es/url?sa=i&amp;url=https%3A%2F%2Fwww.materialesparaconstruccion.com.mx%2F&amp;psig=AOvVaw1-aRxWjd4cRxhXwmWrS4DS&amp;ust=1740187676179000&amp;source=images&amp;cd=vfe&amp;opi=89978449&amp;ved=0CBYQjRxqFwoTCICJnLTO04sDFQAAAAAdAAAAABAE"/>
            </p:cNvPr>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s-MX"/>
            </a:p>
          </p:txBody>
        </p:sp>
        <p:sp>
          <p:nvSpPr>
            <p:cNvPr id="7" name="Freeform 7">
              <a:hlinkClick r:id="rId2" tooltip="https://www.google.es/url?sa=i&amp;url=https%3A%2F%2Fwww.materialesparaconstruccion.com.mx%2F&amp;psig=AOvVaw1-aRxWjd4cRxhXwmWrS4DS&amp;ust=1740187676179000&amp;source=images&amp;cd=vfe&amp;opi=89978449&amp;ved=0CBYQjRxqFwoTCICJnLTO04sDFQAAAAAdAAAAABAE"/>
            </p:cNvPr>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s-MX"/>
            </a:p>
          </p:txBody>
        </p:sp>
        <p:sp>
          <p:nvSpPr>
            <p:cNvPr id="8" name="Freeform 8">
              <a:hlinkClick r:id="rId2" tooltip="https://www.google.es/url?sa=i&amp;url=https%3A%2F%2Fwww.materialesparaconstruccion.com.mx%2F&amp;psig=AOvVaw1-aRxWjd4cRxhXwmWrS4DS&amp;ust=1740187676179000&amp;source=images&amp;cd=vfe&amp;opi=89978449&amp;ved=0CBYQjRxqFwoTCICJnLTO04sDFQAAAAAdAAAAABAE"/>
            </p:cNvPr>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2E2E2E"/>
            </a:solidFill>
          </p:spPr>
          <p:txBody>
            <a:bodyPr/>
            <a:lstStyle/>
            <a:p>
              <a:endParaRPr lang="es-MX"/>
            </a:p>
          </p:txBody>
        </p:sp>
        <p:sp>
          <p:nvSpPr>
            <p:cNvPr id="9" name="Freeform 9">
              <a:hlinkClick r:id="rId2" tooltip="https://www.google.es/url?sa=i&amp;url=https%3A%2F%2Fwww.materialesparaconstruccion.com.mx%2F&amp;psig=AOvVaw1-aRxWjd4cRxhXwmWrS4DS&amp;ust=1740187676179000&amp;source=images&amp;cd=vfe&amp;opi=89978449&amp;ved=0CBYQjRxqFwoTCICJnLTO04sDFQAAAAAdAAAAABAE"/>
            </p:cNvPr>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l="-7729" t="-8599" b="-19167"/>
              </a:stretch>
            </a:blipFill>
          </p:spPr>
          <p:txBody>
            <a:bodyPr/>
            <a:lstStyle/>
            <a:p>
              <a:endParaRPr lang="es-MX"/>
            </a:p>
          </p:txBody>
        </p:sp>
      </p:grpSp>
      <p:grpSp>
        <p:nvGrpSpPr>
          <p:cNvPr id="10" name="Group 10"/>
          <p:cNvGrpSpPr>
            <a:grpSpLocks noChangeAspect="1"/>
          </p:cNvGrpSpPr>
          <p:nvPr/>
        </p:nvGrpSpPr>
        <p:grpSpPr>
          <a:xfrm>
            <a:off x="10173699" y="4913785"/>
            <a:ext cx="2064008" cy="408399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7606" t="-8677" r="-133031" b="-20825"/>
              </a:stretch>
            </a:blipFill>
          </p:spPr>
          <p:txBody>
            <a:bodyPr/>
            <a:lstStyle/>
            <a:p>
              <a:endParaRPr lang="es-MX"/>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sp>
        <p:nvSpPr>
          <p:cNvPr id="20" name="TextBox 20"/>
          <p:cNvSpPr txBox="1"/>
          <p:nvPr/>
        </p:nvSpPr>
        <p:spPr>
          <a:xfrm>
            <a:off x="650784" y="3479632"/>
            <a:ext cx="9522916" cy="2151888"/>
          </a:xfrm>
          <a:prstGeom prst="rect">
            <a:avLst/>
          </a:prstGeom>
        </p:spPr>
        <p:txBody>
          <a:bodyPr lIns="0" tIns="0" rIns="0" bIns="0" rtlCol="0" anchor="t">
            <a:spAutoFit/>
          </a:bodyPr>
          <a:lstStyle/>
          <a:p>
            <a:pPr algn="ctr">
              <a:lnSpc>
                <a:spcPts val="8496"/>
              </a:lnSpc>
            </a:pPr>
            <a:r>
              <a:rPr lang="en-US" sz="7200" spc="-43">
                <a:solidFill>
                  <a:srgbClr val="000000"/>
                </a:solidFill>
                <a:latin typeface="TAN Headline"/>
                <a:ea typeface="TAN Headline"/>
                <a:cs typeface="TAN Headline"/>
                <a:sym typeface="TAN Headline"/>
              </a:rPr>
              <a:t>CONSTRUCTION APP </a:t>
            </a:r>
          </a:p>
        </p:txBody>
      </p:sp>
      <p:sp>
        <p:nvSpPr>
          <p:cNvPr id="21" name="TextBox 21"/>
          <p:cNvSpPr txBox="1"/>
          <p:nvPr/>
        </p:nvSpPr>
        <p:spPr>
          <a:xfrm>
            <a:off x="1028700" y="6936732"/>
            <a:ext cx="8567927" cy="1353792"/>
          </a:xfrm>
          <a:prstGeom prst="rect">
            <a:avLst/>
          </a:prstGeom>
        </p:spPr>
        <p:txBody>
          <a:bodyPr lIns="0" tIns="0" rIns="0" bIns="0" rtlCol="0" anchor="t">
            <a:spAutoFit/>
          </a:bodyPr>
          <a:lstStyle/>
          <a:p>
            <a:pPr algn="l">
              <a:lnSpc>
                <a:spcPts val="1873"/>
              </a:lnSpc>
            </a:pPr>
            <a:r>
              <a:rPr lang="en-US" sz="1319" b="1" spc="499">
                <a:solidFill>
                  <a:srgbClr val="000000"/>
                </a:solidFill>
                <a:latin typeface="Roca One Bold"/>
                <a:ea typeface="Roca One Bold"/>
                <a:cs typeface="Roca One Bold"/>
                <a:sym typeface="Roca One Bold"/>
              </a:rPr>
              <a:t>MONSERRAT GOMEZ ESTRADA </a:t>
            </a:r>
          </a:p>
          <a:p>
            <a:pPr algn="l">
              <a:lnSpc>
                <a:spcPts val="1873"/>
              </a:lnSpc>
            </a:pPr>
            <a:r>
              <a:rPr lang="en-US" sz="1319" b="1" spc="499">
                <a:solidFill>
                  <a:srgbClr val="000000"/>
                </a:solidFill>
                <a:latin typeface="Roca One Bold"/>
                <a:ea typeface="Roca One Bold"/>
                <a:cs typeface="Roca One Bold"/>
                <a:sym typeface="Roca One Bold"/>
              </a:rPr>
              <a:t>ADRIAN ALEJANDRO MARTINEZ RAMIREZ </a:t>
            </a:r>
          </a:p>
          <a:p>
            <a:pPr algn="l">
              <a:lnSpc>
                <a:spcPts val="1873"/>
              </a:lnSpc>
            </a:pPr>
            <a:r>
              <a:rPr lang="en-US" sz="1319" b="1" spc="499">
                <a:solidFill>
                  <a:srgbClr val="000000"/>
                </a:solidFill>
                <a:latin typeface="Roca One Bold"/>
                <a:ea typeface="Roca One Bold"/>
                <a:cs typeface="Roca One Bold"/>
                <a:sym typeface="Roca One Bold"/>
              </a:rPr>
              <a:t>JORGE SERRANO MURRIETA </a:t>
            </a:r>
          </a:p>
          <a:p>
            <a:pPr algn="l">
              <a:lnSpc>
                <a:spcPts val="1873"/>
              </a:lnSpc>
            </a:pPr>
            <a:r>
              <a:rPr lang="en-US" sz="1319" b="1" spc="499">
                <a:solidFill>
                  <a:srgbClr val="000000"/>
                </a:solidFill>
                <a:latin typeface="Roca One Bold"/>
                <a:ea typeface="Roca One Bold"/>
                <a:cs typeface="Roca One Bold"/>
                <a:sym typeface="Roca One Bold"/>
              </a:rPr>
              <a:t>YAACOB JAYIN GARCIA BLANCAS </a:t>
            </a:r>
          </a:p>
          <a:p>
            <a:pPr algn="l">
              <a:lnSpc>
                <a:spcPts val="1873"/>
              </a:lnSpc>
            </a:pPr>
            <a:r>
              <a:rPr lang="en-US" sz="1319" b="1" spc="499">
                <a:solidFill>
                  <a:srgbClr val="000000"/>
                </a:solidFill>
                <a:latin typeface="Roca One Bold"/>
                <a:ea typeface="Roca One Bold"/>
                <a:cs typeface="Roca One Bold"/>
                <a:sym typeface="Roca One Bold"/>
              </a:rPr>
              <a:t>FERNANDO MORALES ROMERO </a:t>
            </a:r>
          </a:p>
          <a:p>
            <a:pPr algn="l">
              <a:lnSpc>
                <a:spcPts val="1873"/>
              </a:lnSpc>
            </a:pPr>
            <a:endParaRPr lang="en-US" sz="1319" b="1" spc="499">
              <a:solidFill>
                <a:srgbClr val="000000"/>
              </a:solidFill>
              <a:latin typeface="Roca One Bold"/>
              <a:ea typeface="Roca One Bold"/>
              <a:cs typeface="Roca One Bold"/>
              <a:sym typeface="Roca One Bold"/>
            </a:endParaRPr>
          </a:p>
        </p:txBody>
      </p:sp>
      <p:sp>
        <p:nvSpPr>
          <p:cNvPr id="22" name="TextBox 22"/>
          <p:cNvSpPr txBox="1"/>
          <p:nvPr/>
        </p:nvSpPr>
        <p:spPr>
          <a:xfrm>
            <a:off x="1164637" y="1650399"/>
            <a:ext cx="8864398" cy="770204"/>
          </a:xfrm>
          <a:prstGeom prst="rect">
            <a:avLst/>
          </a:prstGeom>
        </p:spPr>
        <p:txBody>
          <a:bodyPr lIns="0" tIns="0" rIns="0" bIns="0" rtlCol="0" anchor="t">
            <a:spAutoFit/>
          </a:bodyPr>
          <a:lstStyle/>
          <a:p>
            <a:pPr algn="ctr">
              <a:lnSpc>
                <a:spcPts val="5981"/>
              </a:lnSpc>
            </a:pPr>
            <a:r>
              <a:rPr lang="en-US" sz="5538" spc="1428">
                <a:solidFill>
                  <a:srgbClr val="000000"/>
                </a:solidFill>
                <a:latin typeface="Parisienne"/>
                <a:ea typeface="Parisienne"/>
                <a:cs typeface="Parisienne"/>
                <a:sym typeface="Parisienne"/>
              </a:rPr>
              <a:t>Halcon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F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409875" y="5837039"/>
            <a:ext cx="3748335" cy="741672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8351" r="-58351"/>
              </a:stretch>
            </a:blipFill>
          </p:spPr>
          <p:txBody>
            <a:bodyPr/>
            <a:lstStyle/>
            <a:p>
              <a:endParaRPr lang="es-MX"/>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grpSp>
        <p:nvGrpSpPr>
          <p:cNvPr id="12" name="Group 12"/>
          <p:cNvGrpSpPr>
            <a:grpSpLocks noChangeAspect="1"/>
          </p:cNvGrpSpPr>
          <p:nvPr/>
        </p:nvGrpSpPr>
        <p:grpSpPr>
          <a:xfrm>
            <a:off x="13689962" y="5837039"/>
            <a:ext cx="3748335" cy="741672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32554" r="-46297"/>
              </a:stretch>
            </a:blipFill>
          </p:spPr>
          <p:txBody>
            <a:bodyPr/>
            <a:lstStyle/>
            <a:p>
              <a:endParaRPr lang="es-MX"/>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grpSp>
        <p:nvGrpSpPr>
          <p:cNvPr id="22" name="Group 22"/>
          <p:cNvGrpSpPr>
            <a:grpSpLocks noChangeAspect="1"/>
          </p:cNvGrpSpPr>
          <p:nvPr/>
        </p:nvGrpSpPr>
        <p:grpSpPr>
          <a:xfrm>
            <a:off x="5129789" y="5837039"/>
            <a:ext cx="3748335" cy="741672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r="-225257"/>
              </a:stretch>
            </a:blipFill>
          </p:spPr>
          <p:txBody>
            <a:bodyPr/>
            <a:lstStyle/>
            <a:p>
              <a:endParaRPr lang="es-MX"/>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grpSp>
        <p:nvGrpSpPr>
          <p:cNvPr id="32" name="Group 32"/>
          <p:cNvGrpSpPr>
            <a:grpSpLocks noChangeAspect="1"/>
          </p:cNvGrpSpPr>
          <p:nvPr/>
        </p:nvGrpSpPr>
        <p:grpSpPr>
          <a:xfrm>
            <a:off x="849703" y="5837039"/>
            <a:ext cx="3748335" cy="741672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MX"/>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9148" r="-126691"/>
              </a:stretch>
            </a:blipFill>
          </p:spPr>
          <p:txBody>
            <a:bodyPr/>
            <a:lstStyle/>
            <a:p>
              <a:endParaRPr lang="es-MX"/>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s-MX"/>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s-MX"/>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s-MX"/>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s-MX"/>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s-MX"/>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s-MX"/>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s-MX"/>
            </a:p>
          </p:txBody>
        </p:sp>
      </p:grpSp>
      <p:sp>
        <p:nvSpPr>
          <p:cNvPr id="42" name="TextBox 42"/>
          <p:cNvSpPr txBox="1"/>
          <p:nvPr/>
        </p:nvSpPr>
        <p:spPr>
          <a:xfrm>
            <a:off x="1028700" y="685800"/>
            <a:ext cx="16230600" cy="1012571"/>
          </a:xfrm>
          <a:prstGeom prst="rect">
            <a:avLst/>
          </a:prstGeom>
        </p:spPr>
        <p:txBody>
          <a:bodyPr lIns="0" tIns="0" rIns="0" bIns="0" rtlCol="0" anchor="t">
            <a:spAutoFit/>
          </a:bodyPr>
          <a:lstStyle/>
          <a:p>
            <a:pPr algn="ctr">
              <a:lnSpc>
                <a:spcPts val="8932"/>
              </a:lnSpc>
            </a:pPr>
            <a:r>
              <a:rPr lang="en-US" sz="4400" spc="378">
                <a:solidFill>
                  <a:srgbClr val="000000"/>
                </a:solidFill>
                <a:latin typeface="TAN Headline"/>
                <a:ea typeface="TAN Headline"/>
                <a:cs typeface="TAN Headline"/>
                <a:sym typeface="TAN Headline"/>
              </a:rPr>
              <a:t>A friendly and secure website</a:t>
            </a:r>
          </a:p>
        </p:txBody>
      </p:sp>
      <p:sp>
        <p:nvSpPr>
          <p:cNvPr id="43" name="TextBox 43"/>
          <p:cNvSpPr txBox="1"/>
          <p:nvPr/>
        </p:nvSpPr>
        <p:spPr>
          <a:xfrm>
            <a:off x="2333653" y="2293980"/>
            <a:ext cx="6544472" cy="3412998"/>
          </a:xfrm>
          <a:prstGeom prst="rect">
            <a:avLst/>
          </a:prstGeom>
        </p:spPr>
        <p:txBody>
          <a:bodyPr lIns="0" tIns="0" rIns="0" bIns="0" rtlCol="0" anchor="t">
            <a:spAutoFit/>
          </a:bodyPr>
          <a:lstStyle/>
          <a:p>
            <a:pPr algn="l">
              <a:lnSpc>
                <a:spcPts val="2736"/>
              </a:lnSpc>
            </a:pPr>
            <a:r>
              <a:rPr lang="en-US" sz="1800" spc="117">
                <a:solidFill>
                  <a:srgbClr val="000000"/>
                </a:solidFill>
                <a:latin typeface="Montserrat"/>
                <a:ea typeface="Montserrat"/>
                <a:cs typeface="Montserrat"/>
                <a:sym typeface="Montserrat"/>
              </a:rPr>
              <a:t>Our website is designed with the highest security standards to ensure a reliable shopping experience.</a:t>
            </a:r>
          </a:p>
          <a:p>
            <a:pPr algn="l">
              <a:lnSpc>
                <a:spcPts val="2736"/>
              </a:lnSpc>
            </a:pPr>
            <a:endParaRPr lang="en-US" sz="1800" spc="117">
              <a:solidFill>
                <a:srgbClr val="000000"/>
              </a:solidFill>
              <a:latin typeface="Montserrat"/>
              <a:ea typeface="Montserrat"/>
              <a:cs typeface="Montserrat"/>
              <a:sym typeface="Montserrat"/>
            </a:endParaRPr>
          </a:p>
          <a:p>
            <a:pPr algn="l">
              <a:lnSpc>
                <a:spcPts val="2736"/>
              </a:lnSpc>
            </a:pPr>
            <a:r>
              <a:rPr lang="en-US" sz="1800" spc="117">
                <a:solidFill>
                  <a:srgbClr val="000000"/>
                </a:solidFill>
                <a:latin typeface="Montserrat"/>
                <a:ea typeface="Montserrat"/>
                <a:cs typeface="Montserrat"/>
                <a:sym typeface="Montserrat"/>
              </a:rPr>
              <a:t>In addition, we implement authentication and encryption systems to prevent unauthorized access. Navigation is intuitive and transparent, with clear information on products, prices and availability.</a:t>
            </a:r>
          </a:p>
          <a:p>
            <a:pPr algn="l">
              <a:lnSpc>
                <a:spcPts val="2736"/>
              </a:lnSpc>
            </a:pPr>
            <a:endParaRPr lang="en-US" sz="1800" spc="117">
              <a:solidFill>
                <a:srgbClr val="000000"/>
              </a:solidFill>
              <a:latin typeface="Montserrat"/>
              <a:ea typeface="Montserrat"/>
              <a:cs typeface="Montserrat"/>
              <a:sym typeface="Montserrat"/>
            </a:endParaRPr>
          </a:p>
        </p:txBody>
      </p:sp>
      <p:sp>
        <p:nvSpPr>
          <p:cNvPr id="44" name="TextBox 44"/>
          <p:cNvSpPr txBox="1"/>
          <p:nvPr/>
        </p:nvSpPr>
        <p:spPr>
          <a:xfrm>
            <a:off x="9555706" y="2293980"/>
            <a:ext cx="6544472" cy="1355598"/>
          </a:xfrm>
          <a:prstGeom prst="rect">
            <a:avLst/>
          </a:prstGeom>
        </p:spPr>
        <p:txBody>
          <a:bodyPr lIns="0" tIns="0" rIns="0" bIns="0" rtlCol="0" anchor="t">
            <a:spAutoFit/>
          </a:bodyPr>
          <a:lstStyle/>
          <a:p>
            <a:pPr algn="l">
              <a:lnSpc>
                <a:spcPts val="2736"/>
              </a:lnSpc>
            </a:pPr>
            <a:r>
              <a:rPr lang="en-US" sz="1800" spc="117">
                <a:solidFill>
                  <a:srgbClr val="000000"/>
                </a:solidFill>
                <a:latin typeface="Montserrat"/>
                <a:ea typeface="Montserrat"/>
                <a:cs typeface="Montserrat"/>
                <a:sym typeface="Montserrat"/>
              </a:rPr>
              <a:t>With constantly updated protection measures, our website offers a safe environment to purchase construction materials quickly and reliably.</a:t>
            </a:r>
          </a:p>
          <a:p>
            <a:pPr algn="l">
              <a:lnSpc>
                <a:spcPts val="2736"/>
              </a:lnSpc>
            </a:pPr>
            <a:endParaRPr lang="en-US" sz="1800" spc="117">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F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1386" y="3277743"/>
            <a:ext cx="9146584" cy="5246370"/>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s-MX"/>
            </a:p>
          </p:txBody>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s-MX"/>
            </a:p>
          </p:txBody>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s-MX"/>
            </a:p>
          </p:txBody>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s-MX"/>
            </a:p>
          </p:txBody>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l="-15390" t="-32938" r="-14619" b="-17139"/>
              </a:stretch>
            </a:blipFill>
          </p:spPr>
          <p:txBody>
            <a:bodyPr/>
            <a:lstStyle/>
            <a:p>
              <a:endParaRPr lang="es-MX"/>
            </a:p>
          </p:txBody>
        </p:sp>
      </p:grpSp>
      <p:sp>
        <p:nvSpPr>
          <p:cNvPr id="8" name="TextBox 8"/>
          <p:cNvSpPr txBox="1"/>
          <p:nvPr/>
        </p:nvSpPr>
        <p:spPr>
          <a:xfrm>
            <a:off x="10828946" y="6672453"/>
            <a:ext cx="6544472" cy="1572006"/>
          </a:xfrm>
          <a:prstGeom prst="rect">
            <a:avLst/>
          </a:prstGeom>
        </p:spPr>
        <p:txBody>
          <a:bodyPr lIns="0" tIns="0" rIns="0" bIns="0" rtlCol="0" anchor="t">
            <a:spAutoFit/>
          </a:bodyPr>
          <a:lstStyle/>
          <a:p>
            <a:pPr marL="453388" lvl="1" indent="-226694" algn="ctr">
              <a:lnSpc>
                <a:spcPts val="3191"/>
              </a:lnSpc>
              <a:buFont typeface="Arial"/>
              <a:buChar char="•"/>
            </a:pPr>
            <a:r>
              <a:rPr lang="en-US" sz="2099" spc="136" dirty="0">
                <a:solidFill>
                  <a:srgbClr val="000000"/>
                </a:solidFill>
                <a:latin typeface="Roca One"/>
                <a:ea typeface="Roca One"/>
                <a:cs typeface="Roca One"/>
                <a:sym typeface="Roca One"/>
              </a:rPr>
              <a:t>Cemex</a:t>
            </a:r>
          </a:p>
          <a:p>
            <a:pPr marL="453388" lvl="1" indent="-226694" algn="ctr">
              <a:lnSpc>
                <a:spcPts val="3191"/>
              </a:lnSpc>
              <a:buFont typeface="Arial"/>
              <a:buChar char="•"/>
            </a:pPr>
            <a:r>
              <a:rPr lang="en-US" sz="2099" spc="136" dirty="0">
                <a:solidFill>
                  <a:srgbClr val="000000"/>
                </a:solidFill>
                <a:latin typeface="Roca One"/>
                <a:ea typeface="Roca One"/>
                <a:cs typeface="Roca One"/>
                <a:sym typeface="Roca One"/>
              </a:rPr>
              <a:t>Cruz Azul</a:t>
            </a:r>
          </a:p>
          <a:p>
            <a:pPr marL="453388" lvl="1" indent="-226694" algn="ctr">
              <a:lnSpc>
                <a:spcPts val="3191"/>
              </a:lnSpc>
              <a:buFont typeface="Arial"/>
              <a:buChar char="•"/>
            </a:pPr>
            <a:r>
              <a:rPr lang="en-US" sz="2099" spc="136" dirty="0" err="1">
                <a:solidFill>
                  <a:srgbClr val="000000"/>
                </a:solidFill>
                <a:latin typeface="Roca One"/>
                <a:ea typeface="Roca One"/>
                <a:cs typeface="Roca One"/>
                <a:sym typeface="Roca One"/>
              </a:rPr>
              <a:t>Cementos</a:t>
            </a:r>
            <a:r>
              <a:rPr lang="en-US" sz="2099" spc="136" dirty="0">
                <a:solidFill>
                  <a:srgbClr val="000000"/>
                </a:solidFill>
                <a:latin typeface="Roca One"/>
                <a:ea typeface="Roca One"/>
                <a:cs typeface="Roca One"/>
                <a:sym typeface="Roca One"/>
              </a:rPr>
              <a:t> Moctezuma</a:t>
            </a:r>
          </a:p>
          <a:p>
            <a:pPr marL="453388" lvl="1" indent="-226694" algn="ctr">
              <a:lnSpc>
                <a:spcPts val="3191"/>
              </a:lnSpc>
              <a:buFont typeface="Arial"/>
              <a:buChar char="•"/>
            </a:pPr>
            <a:r>
              <a:rPr lang="en-US" sz="2099" spc="136" dirty="0">
                <a:solidFill>
                  <a:srgbClr val="000000"/>
                </a:solidFill>
                <a:latin typeface="Roca One"/>
                <a:ea typeface="Roca One"/>
                <a:cs typeface="Roca One"/>
                <a:sym typeface="Roca One"/>
              </a:rPr>
              <a:t>Holcim </a:t>
            </a:r>
            <a:r>
              <a:rPr lang="en-US" sz="2099" spc="136" dirty="0" err="1">
                <a:solidFill>
                  <a:srgbClr val="000000"/>
                </a:solidFill>
                <a:latin typeface="Roca One"/>
                <a:ea typeface="Roca One"/>
                <a:cs typeface="Roca One"/>
                <a:sym typeface="Roca One"/>
              </a:rPr>
              <a:t>Apasco</a:t>
            </a:r>
            <a:endParaRPr lang="en-US" sz="2099" spc="136" dirty="0">
              <a:solidFill>
                <a:srgbClr val="000000"/>
              </a:solidFill>
              <a:latin typeface="Roca One"/>
              <a:ea typeface="Roca One"/>
              <a:cs typeface="Roca One"/>
              <a:sym typeface="Roca One"/>
            </a:endParaRPr>
          </a:p>
        </p:txBody>
      </p:sp>
      <p:sp>
        <p:nvSpPr>
          <p:cNvPr id="9" name="TextBox 9"/>
          <p:cNvSpPr txBox="1"/>
          <p:nvPr/>
        </p:nvSpPr>
        <p:spPr>
          <a:xfrm>
            <a:off x="7087253" y="1157812"/>
            <a:ext cx="6544472" cy="1012571"/>
          </a:xfrm>
          <a:prstGeom prst="rect">
            <a:avLst/>
          </a:prstGeom>
        </p:spPr>
        <p:txBody>
          <a:bodyPr lIns="0" tIns="0" rIns="0" bIns="0" rtlCol="0" anchor="t">
            <a:spAutoFit/>
          </a:bodyPr>
          <a:lstStyle/>
          <a:p>
            <a:pPr algn="l">
              <a:lnSpc>
                <a:spcPts val="8932"/>
              </a:lnSpc>
            </a:pPr>
            <a:r>
              <a:rPr lang="en-US" sz="4400" spc="378">
                <a:solidFill>
                  <a:srgbClr val="000000"/>
                </a:solidFill>
                <a:latin typeface="Roca One"/>
                <a:ea typeface="Roca One"/>
                <a:cs typeface="Roca One"/>
                <a:sym typeface="Roca One"/>
              </a:rPr>
              <a:t>BASIC MATERIALS</a:t>
            </a:r>
          </a:p>
        </p:txBody>
      </p:sp>
      <p:sp>
        <p:nvSpPr>
          <p:cNvPr id="10" name="TextBox 10"/>
          <p:cNvSpPr txBox="1"/>
          <p:nvPr/>
        </p:nvSpPr>
        <p:spPr>
          <a:xfrm>
            <a:off x="10714828" y="4328922"/>
            <a:ext cx="6544472" cy="1572006"/>
          </a:xfrm>
          <a:prstGeom prst="rect">
            <a:avLst/>
          </a:prstGeom>
        </p:spPr>
        <p:txBody>
          <a:bodyPr lIns="0" tIns="0" rIns="0" bIns="0" rtlCol="0" anchor="t">
            <a:spAutoFit/>
          </a:bodyPr>
          <a:lstStyle/>
          <a:p>
            <a:pPr marL="453388" lvl="1" indent="-226694" algn="l">
              <a:lnSpc>
                <a:spcPts val="3191"/>
              </a:lnSpc>
              <a:buFont typeface="Arial"/>
              <a:buChar char="•"/>
            </a:pPr>
            <a:r>
              <a:rPr lang="en-US" sz="2099" spc="136">
                <a:solidFill>
                  <a:srgbClr val="000000"/>
                </a:solidFill>
                <a:latin typeface="Roca One"/>
                <a:ea typeface="Roca One"/>
                <a:cs typeface="Roca One"/>
                <a:sym typeface="Roca One"/>
              </a:rPr>
              <a:t>Fine powder that, when mixed with water, sand and gravel, forms concrete.</a:t>
            </a:r>
          </a:p>
          <a:p>
            <a:pPr marL="453388" lvl="1" indent="-226694" algn="l">
              <a:lnSpc>
                <a:spcPts val="3191"/>
              </a:lnSpc>
              <a:buFont typeface="Arial"/>
              <a:buChar char="•"/>
            </a:pPr>
            <a:r>
              <a:rPr lang="en-US" sz="2099" spc="136">
                <a:solidFill>
                  <a:srgbClr val="000000"/>
                </a:solidFill>
                <a:latin typeface="Roca One"/>
                <a:ea typeface="Roca One"/>
                <a:cs typeface="Roca One"/>
                <a:sym typeface="Roca One"/>
              </a:rPr>
              <a:t>It acts as a binder, binding the other materials together.</a:t>
            </a:r>
          </a:p>
        </p:txBody>
      </p:sp>
      <p:sp>
        <p:nvSpPr>
          <p:cNvPr id="11" name="TextBox 11"/>
          <p:cNvSpPr txBox="1"/>
          <p:nvPr/>
        </p:nvSpPr>
        <p:spPr>
          <a:xfrm>
            <a:off x="12263407" y="2653009"/>
            <a:ext cx="3675549" cy="974626"/>
          </a:xfrm>
          <a:prstGeom prst="rect">
            <a:avLst/>
          </a:prstGeom>
        </p:spPr>
        <p:txBody>
          <a:bodyPr wrap="square" lIns="0" tIns="0" rIns="0" bIns="0" rtlCol="0" anchor="t">
            <a:spAutoFit/>
          </a:bodyPr>
          <a:lstStyle/>
          <a:p>
            <a:pPr algn="ctr">
              <a:lnSpc>
                <a:spcPts val="7603"/>
              </a:lnSpc>
              <a:spcBef>
                <a:spcPct val="0"/>
              </a:spcBef>
            </a:pPr>
            <a:r>
              <a:rPr lang="en-US" sz="5431" spc="467" dirty="0">
                <a:solidFill>
                  <a:srgbClr val="000000"/>
                </a:solidFill>
                <a:latin typeface="Roca One"/>
                <a:ea typeface="Roca One"/>
                <a:cs typeface="Roca One"/>
                <a:sym typeface="Roca One"/>
              </a:rPr>
              <a:t>CEMENT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272087" cy="10287000"/>
          </a:xfrm>
          <a:custGeom>
            <a:avLst/>
            <a:gdLst/>
            <a:ahLst/>
            <a:cxnLst/>
            <a:rect l="l" t="t" r="r" b="b"/>
            <a:pathLst>
              <a:path w="5272087" h="10287000">
                <a:moveTo>
                  <a:pt x="0" y="0"/>
                </a:moveTo>
                <a:lnTo>
                  <a:pt x="5272087" y="0"/>
                </a:lnTo>
                <a:lnTo>
                  <a:pt x="5272087" y="10287000"/>
                </a:lnTo>
                <a:lnTo>
                  <a:pt x="0" y="10287000"/>
                </a:lnTo>
                <a:lnTo>
                  <a:pt x="0" y="0"/>
                </a:lnTo>
                <a:close/>
              </a:path>
            </a:pathLst>
          </a:custGeom>
          <a:blipFill>
            <a:blip r:embed="rId2"/>
            <a:stretch>
              <a:fillRect/>
            </a:stretch>
          </a:blipFill>
        </p:spPr>
        <p:txBody>
          <a:bodyPr/>
          <a:lstStyle/>
          <a:p>
            <a:endParaRPr lang="es-MX" dirty="0"/>
          </a:p>
        </p:txBody>
      </p:sp>
      <p:grpSp>
        <p:nvGrpSpPr>
          <p:cNvPr id="3" name="Group 3"/>
          <p:cNvGrpSpPr/>
          <p:nvPr/>
        </p:nvGrpSpPr>
        <p:grpSpPr>
          <a:xfrm>
            <a:off x="6470498" y="805766"/>
            <a:ext cx="3034266" cy="3034266"/>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p:spPr>
          <p:txBody>
            <a:bodyPr/>
            <a:lstStyle/>
            <a:p>
              <a:endParaRPr lang="es-MX"/>
            </a:p>
          </p:txBody>
        </p:sp>
      </p:grpSp>
      <p:grpSp>
        <p:nvGrpSpPr>
          <p:cNvPr id="5" name="Group 5"/>
          <p:cNvGrpSpPr/>
          <p:nvPr/>
        </p:nvGrpSpPr>
        <p:grpSpPr>
          <a:xfrm>
            <a:off x="6470498" y="5694379"/>
            <a:ext cx="3034266" cy="303426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25000" r="-24999"/>
              </a:stretch>
            </a:blipFill>
          </p:spPr>
          <p:txBody>
            <a:bodyPr/>
            <a:lstStyle/>
            <a:p>
              <a:endParaRPr lang="es-MX"/>
            </a:p>
          </p:txBody>
        </p:sp>
      </p:grpSp>
      <p:grpSp>
        <p:nvGrpSpPr>
          <p:cNvPr id="7" name="Group 7"/>
          <p:cNvGrpSpPr/>
          <p:nvPr/>
        </p:nvGrpSpPr>
        <p:grpSpPr>
          <a:xfrm>
            <a:off x="13518998" y="805766"/>
            <a:ext cx="3034266" cy="3034266"/>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24941" r="-24941"/>
              </a:stretch>
            </a:blipFill>
          </p:spPr>
          <p:txBody>
            <a:bodyPr/>
            <a:lstStyle/>
            <a:p>
              <a:endParaRPr lang="es-MX"/>
            </a:p>
          </p:txBody>
        </p:sp>
      </p:grpSp>
      <p:grpSp>
        <p:nvGrpSpPr>
          <p:cNvPr id="9" name="Group 9"/>
          <p:cNvGrpSpPr/>
          <p:nvPr/>
        </p:nvGrpSpPr>
        <p:grpSpPr>
          <a:xfrm>
            <a:off x="9920985" y="805766"/>
            <a:ext cx="3034266" cy="3034266"/>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a:stretch>
            </a:blipFill>
          </p:spPr>
          <p:txBody>
            <a:bodyPr/>
            <a:lstStyle/>
            <a:p>
              <a:endParaRPr lang="es-MX"/>
            </a:p>
          </p:txBody>
        </p:sp>
      </p:grpSp>
      <p:grpSp>
        <p:nvGrpSpPr>
          <p:cNvPr id="11" name="Group 11"/>
          <p:cNvGrpSpPr/>
          <p:nvPr/>
        </p:nvGrpSpPr>
        <p:grpSpPr>
          <a:xfrm>
            <a:off x="9920985" y="5694379"/>
            <a:ext cx="3034266" cy="3034266"/>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l="-626" r="-49467"/>
              </a:stretch>
            </a:blipFill>
          </p:spPr>
          <p:txBody>
            <a:bodyPr/>
            <a:lstStyle/>
            <a:p>
              <a:endParaRPr lang="es-MX"/>
            </a:p>
          </p:txBody>
        </p:sp>
      </p:grpSp>
      <p:grpSp>
        <p:nvGrpSpPr>
          <p:cNvPr id="13" name="Group 13"/>
          <p:cNvGrpSpPr/>
          <p:nvPr/>
        </p:nvGrpSpPr>
        <p:grpSpPr>
          <a:xfrm>
            <a:off x="13518998" y="5694379"/>
            <a:ext cx="3034266" cy="3034266"/>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a:stretch>
            </a:blipFill>
          </p:spPr>
          <p:txBody>
            <a:bodyPr/>
            <a:lstStyle/>
            <a:p>
              <a:endParaRPr lang="es-MX"/>
            </a:p>
          </p:txBody>
        </p:sp>
      </p:grpSp>
      <p:sp>
        <p:nvSpPr>
          <p:cNvPr id="15" name="TextBox 15"/>
          <p:cNvSpPr txBox="1"/>
          <p:nvPr/>
        </p:nvSpPr>
        <p:spPr>
          <a:xfrm>
            <a:off x="6351421" y="4328500"/>
            <a:ext cx="3153343" cy="718693"/>
          </a:xfrm>
          <a:prstGeom prst="rect">
            <a:avLst/>
          </a:prstGeom>
        </p:spPr>
        <p:txBody>
          <a:bodyPr lIns="0" tIns="0" rIns="0" bIns="0" rtlCol="0" anchor="t">
            <a:spAutoFit/>
          </a:bodyPr>
          <a:lstStyle/>
          <a:p>
            <a:pPr algn="ctr">
              <a:lnSpc>
                <a:spcPts val="1975"/>
              </a:lnSpc>
            </a:pPr>
            <a:r>
              <a:rPr lang="en-US" sz="1299" b="1" i="1" spc="84">
                <a:solidFill>
                  <a:srgbClr val="000000"/>
                </a:solidFill>
                <a:latin typeface="Roca One Bold Italics"/>
                <a:ea typeface="Roca One Bold Italics"/>
                <a:cs typeface="Roca One Bold Italics"/>
                <a:sym typeface="Roca One Bold Italics"/>
              </a:rPr>
              <a:t>Plaster</a:t>
            </a:r>
          </a:p>
          <a:p>
            <a:pPr algn="ctr">
              <a:lnSpc>
                <a:spcPts val="1975"/>
              </a:lnSpc>
            </a:pPr>
            <a:r>
              <a:rPr lang="en-US" sz="1299" b="1" i="1" spc="84">
                <a:solidFill>
                  <a:srgbClr val="000000"/>
                </a:solidFill>
                <a:latin typeface="Roca One Bold Italics"/>
                <a:ea typeface="Roca One Bold Italics"/>
                <a:cs typeface="Roca One Bold Italics"/>
                <a:sym typeface="Roca One Bold Italics"/>
              </a:rPr>
              <a:t>Product Code: 1173076789</a:t>
            </a:r>
          </a:p>
          <a:p>
            <a:pPr algn="ctr">
              <a:lnSpc>
                <a:spcPts val="1975"/>
              </a:lnSpc>
            </a:pPr>
            <a:r>
              <a:rPr lang="en-US" sz="1299" b="1" i="1" spc="84">
                <a:solidFill>
                  <a:srgbClr val="000000"/>
                </a:solidFill>
                <a:latin typeface="Roca One Bold Italics"/>
                <a:ea typeface="Roca One Bold Italics"/>
                <a:cs typeface="Roca One Bold Italics"/>
                <a:sym typeface="Roca One Bold Italics"/>
              </a:rPr>
              <a:t>$ 295</a:t>
            </a:r>
          </a:p>
        </p:txBody>
      </p:sp>
      <p:sp>
        <p:nvSpPr>
          <p:cNvPr id="16" name="TextBox 16">
            <a:hlinkClick r:id="rId9" action="ppaction://hlinksldjump"/>
          </p:cNvPr>
          <p:cNvSpPr txBox="1"/>
          <p:nvPr/>
        </p:nvSpPr>
        <p:spPr>
          <a:xfrm>
            <a:off x="9920985" y="4328500"/>
            <a:ext cx="3153343" cy="718693"/>
          </a:xfrm>
          <a:prstGeom prst="rect">
            <a:avLst/>
          </a:prstGeom>
        </p:spPr>
        <p:txBody>
          <a:bodyPr lIns="0" tIns="0" rIns="0" bIns="0" rtlCol="0" anchor="t">
            <a:spAutoFit/>
          </a:bodyPr>
          <a:lstStyle/>
          <a:p>
            <a:pPr algn="ctr">
              <a:lnSpc>
                <a:spcPts val="1975"/>
              </a:lnSpc>
            </a:pPr>
            <a:r>
              <a:rPr lang="en-US" sz="1299" b="1" i="1" spc="84" dirty="0">
                <a:solidFill>
                  <a:srgbClr val="000000"/>
                </a:solidFill>
                <a:latin typeface="Roca One Bold Italics"/>
                <a:ea typeface="Roca One Bold Italics"/>
                <a:cs typeface="Roca One Bold Italics"/>
                <a:sym typeface="Roca One Bold Italics"/>
              </a:rPr>
              <a:t>Cement</a:t>
            </a:r>
          </a:p>
          <a:p>
            <a:pPr algn="ctr">
              <a:lnSpc>
                <a:spcPts val="1975"/>
              </a:lnSpc>
            </a:pPr>
            <a:r>
              <a:rPr lang="en-US" sz="1299" b="1" i="1" spc="84" dirty="0">
                <a:solidFill>
                  <a:srgbClr val="000000"/>
                </a:solidFill>
                <a:latin typeface="Roca One Bold Italics"/>
                <a:ea typeface="Roca One Bold Italics"/>
                <a:cs typeface="Roca One Bold Italics"/>
                <a:sym typeface="Roca One Bold Italics"/>
              </a:rPr>
              <a:t>Product Code: 1173079133</a:t>
            </a:r>
          </a:p>
          <a:p>
            <a:pPr algn="ctr">
              <a:lnSpc>
                <a:spcPts val="1975"/>
              </a:lnSpc>
            </a:pPr>
            <a:r>
              <a:rPr lang="en-US" sz="1299" b="1" i="1" spc="84" dirty="0">
                <a:solidFill>
                  <a:srgbClr val="000000"/>
                </a:solidFill>
                <a:latin typeface="Roca One Bold Italics"/>
                <a:ea typeface="Roca One Bold Italics"/>
                <a:cs typeface="Roca One Bold Italics"/>
                <a:sym typeface="Roca One Bold Italics"/>
              </a:rPr>
              <a:t>$ 250</a:t>
            </a:r>
          </a:p>
        </p:txBody>
      </p:sp>
      <p:sp>
        <p:nvSpPr>
          <p:cNvPr id="17" name="TextBox 17"/>
          <p:cNvSpPr txBox="1"/>
          <p:nvPr/>
        </p:nvSpPr>
        <p:spPr>
          <a:xfrm>
            <a:off x="13493428" y="4318975"/>
            <a:ext cx="3153343" cy="675132"/>
          </a:xfrm>
          <a:prstGeom prst="rect">
            <a:avLst/>
          </a:prstGeom>
        </p:spPr>
        <p:txBody>
          <a:bodyPr lIns="0" tIns="0" rIns="0" bIns="0" rtlCol="0" anchor="t">
            <a:spAutoFit/>
          </a:bodyPr>
          <a:lstStyle/>
          <a:p>
            <a:pPr algn="ctr">
              <a:lnSpc>
                <a:spcPts val="1824"/>
              </a:lnSpc>
            </a:pPr>
            <a:r>
              <a:rPr lang="en-US" sz="1200" b="1" i="1" spc="78">
                <a:solidFill>
                  <a:srgbClr val="000000"/>
                </a:solidFill>
                <a:latin typeface="Roca One Bold Italics"/>
                <a:ea typeface="Roca One Bold Italics"/>
                <a:cs typeface="Roca One Bold Italics"/>
                <a:sym typeface="Roca One Bold Italics"/>
              </a:rPr>
              <a:t>Roof tiles</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Product Code: 5673079133</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$ 550</a:t>
            </a:r>
          </a:p>
        </p:txBody>
      </p:sp>
      <p:sp>
        <p:nvSpPr>
          <p:cNvPr id="18" name="TextBox 18"/>
          <p:cNvSpPr txBox="1"/>
          <p:nvPr/>
        </p:nvSpPr>
        <p:spPr>
          <a:xfrm>
            <a:off x="6470498" y="9204895"/>
            <a:ext cx="3153343" cy="675132"/>
          </a:xfrm>
          <a:prstGeom prst="rect">
            <a:avLst/>
          </a:prstGeom>
        </p:spPr>
        <p:txBody>
          <a:bodyPr lIns="0" tIns="0" rIns="0" bIns="0" rtlCol="0" anchor="t">
            <a:spAutoFit/>
          </a:bodyPr>
          <a:lstStyle/>
          <a:p>
            <a:pPr algn="ctr">
              <a:lnSpc>
                <a:spcPts val="1824"/>
              </a:lnSpc>
            </a:pPr>
            <a:r>
              <a:rPr lang="en-US" sz="1200" b="1" i="1" spc="78">
                <a:solidFill>
                  <a:srgbClr val="000000"/>
                </a:solidFill>
                <a:latin typeface="Roca One Bold Italics"/>
                <a:ea typeface="Roca One Bold Italics"/>
                <a:cs typeface="Roca One Bold Italics"/>
                <a:sym typeface="Roca One Bold Italics"/>
              </a:rPr>
              <a:t>Plaster</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Product Code: 1983079133</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$ 300</a:t>
            </a:r>
          </a:p>
        </p:txBody>
      </p:sp>
      <p:sp>
        <p:nvSpPr>
          <p:cNvPr id="19" name="TextBox 19"/>
          <p:cNvSpPr txBox="1"/>
          <p:nvPr/>
        </p:nvSpPr>
        <p:spPr>
          <a:xfrm>
            <a:off x="9920985" y="9073122"/>
            <a:ext cx="3153343" cy="675132"/>
          </a:xfrm>
          <a:prstGeom prst="rect">
            <a:avLst/>
          </a:prstGeom>
        </p:spPr>
        <p:txBody>
          <a:bodyPr lIns="0" tIns="0" rIns="0" bIns="0" rtlCol="0" anchor="t">
            <a:spAutoFit/>
          </a:bodyPr>
          <a:lstStyle/>
          <a:p>
            <a:pPr algn="ctr">
              <a:lnSpc>
                <a:spcPts val="1824"/>
              </a:lnSpc>
            </a:pPr>
            <a:r>
              <a:rPr lang="en-US" sz="1200" b="1" i="1" spc="78">
                <a:solidFill>
                  <a:srgbClr val="000000"/>
                </a:solidFill>
                <a:latin typeface="Roca One Bold Italics"/>
                <a:ea typeface="Roca One Bold Italics"/>
                <a:cs typeface="Roca One Bold Italics"/>
                <a:sym typeface="Roca One Bold Italics"/>
              </a:rPr>
              <a:t>Paint </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Product Code: 3123079133</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$ 195</a:t>
            </a:r>
          </a:p>
        </p:txBody>
      </p:sp>
      <p:sp>
        <p:nvSpPr>
          <p:cNvPr id="20" name="TextBox 20"/>
          <p:cNvSpPr txBox="1"/>
          <p:nvPr/>
        </p:nvSpPr>
        <p:spPr>
          <a:xfrm>
            <a:off x="13518998" y="9073122"/>
            <a:ext cx="3153343" cy="675132"/>
          </a:xfrm>
          <a:prstGeom prst="rect">
            <a:avLst/>
          </a:prstGeom>
        </p:spPr>
        <p:txBody>
          <a:bodyPr lIns="0" tIns="0" rIns="0" bIns="0" rtlCol="0" anchor="t">
            <a:spAutoFit/>
          </a:bodyPr>
          <a:lstStyle/>
          <a:p>
            <a:pPr algn="ctr">
              <a:lnSpc>
                <a:spcPts val="1824"/>
              </a:lnSpc>
            </a:pPr>
            <a:r>
              <a:rPr lang="en-US" sz="1200" b="1" i="1" spc="78">
                <a:solidFill>
                  <a:srgbClr val="000000"/>
                </a:solidFill>
                <a:latin typeface="Roca One Bold Italics"/>
                <a:ea typeface="Roca One Bold Italics"/>
                <a:cs typeface="Roca One Bold Italics"/>
                <a:sym typeface="Roca One Bold Italics"/>
              </a:rPr>
              <a:t> Spatula</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Product Code: 1198079133</a:t>
            </a:r>
          </a:p>
          <a:p>
            <a:pPr algn="ctr">
              <a:lnSpc>
                <a:spcPts val="1824"/>
              </a:lnSpc>
            </a:pPr>
            <a:r>
              <a:rPr lang="en-US" sz="1200" b="1" i="1" spc="78">
                <a:solidFill>
                  <a:srgbClr val="000000"/>
                </a:solidFill>
                <a:latin typeface="Roca One Bold Italics"/>
                <a:ea typeface="Roca One Bold Italics"/>
                <a:cs typeface="Roca One Bold Italics"/>
                <a:sym typeface="Roca One Bold Italics"/>
              </a:rPr>
              <a:t>$ 100</a:t>
            </a:r>
          </a:p>
        </p:txBody>
      </p:sp>
      <p:pic>
        <p:nvPicPr>
          <p:cNvPr id="21" name="Imagen 20">
            <a:hlinkClick r:id="rId10" action="ppaction://hlinksldjump"/>
            <a:extLst>
              <a:ext uri="{FF2B5EF4-FFF2-40B4-BE49-F238E27FC236}">
                <a16:creationId xmlns:a16="http://schemas.microsoft.com/office/drawing/2014/main" id="{F0B3E3E9-DA2D-CB6C-29E2-369B8F9FF013}"/>
              </a:ext>
            </a:extLst>
          </p:cNvPr>
          <p:cNvPicPr>
            <a:picLocks noChangeAspect="1"/>
          </p:cNvPicPr>
          <p:nvPr/>
        </p:nvPicPr>
        <p:blipFill>
          <a:blip r:embed="rId11"/>
          <a:srcRect t="26297" r="6635" b="65555"/>
          <a:stretch/>
        </p:blipFill>
        <p:spPr>
          <a:xfrm>
            <a:off x="0" y="2705100"/>
            <a:ext cx="4921739" cy="838200"/>
          </a:xfrm>
          <a:prstGeom prst="rect">
            <a:avLst/>
          </a:prstGeom>
        </p:spPr>
      </p:pic>
      <p:pic>
        <p:nvPicPr>
          <p:cNvPr id="22" name="Imagen 21">
            <a:hlinkClick r:id="rId12" action="ppaction://hlinksldjump"/>
            <a:extLst>
              <a:ext uri="{FF2B5EF4-FFF2-40B4-BE49-F238E27FC236}">
                <a16:creationId xmlns:a16="http://schemas.microsoft.com/office/drawing/2014/main" id="{8115FBCC-77E6-564B-7E0E-A1B226790F58}"/>
              </a:ext>
            </a:extLst>
          </p:cNvPr>
          <p:cNvPicPr>
            <a:picLocks noChangeAspect="1"/>
          </p:cNvPicPr>
          <p:nvPr/>
        </p:nvPicPr>
        <p:blipFill>
          <a:blip r:embed="rId11"/>
          <a:srcRect t="35926" r="10971" b="57510"/>
          <a:stretch/>
        </p:blipFill>
        <p:spPr>
          <a:xfrm>
            <a:off x="185765" y="3797745"/>
            <a:ext cx="4693139" cy="675132"/>
          </a:xfrm>
          <a:prstGeom prst="rect">
            <a:avLst/>
          </a:prstGeom>
        </p:spPr>
      </p:pic>
      <p:pic>
        <p:nvPicPr>
          <p:cNvPr id="23" name="Imagen 22">
            <a:hlinkClick r:id="rId13" action="ppaction://hlinksldjump"/>
            <a:extLst>
              <a:ext uri="{FF2B5EF4-FFF2-40B4-BE49-F238E27FC236}">
                <a16:creationId xmlns:a16="http://schemas.microsoft.com/office/drawing/2014/main" id="{EC8162F2-995C-4EDD-3BF7-4D12A1F3A21B}"/>
              </a:ext>
            </a:extLst>
          </p:cNvPr>
          <p:cNvPicPr>
            <a:picLocks noChangeAspect="1"/>
          </p:cNvPicPr>
          <p:nvPr/>
        </p:nvPicPr>
        <p:blipFill>
          <a:blip r:embed="rId11"/>
          <a:srcRect t="44645" r="13862" b="48369"/>
          <a:stretch/>
        </p:blipFill>
        <p:spPr>
          <a:xfrm>
            <a:off x="83811" y="4727322"/>
            <a:ext cx="4540739" cy="7186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grpSp>
        <p:nvGrpSpPr>
          <p:cNvPr id="2" name="Group 2"/>
          <p:cNvGrpSpPr/>
          <p:nvPr/>
        </p:nvGrpSpPr>
        <p:grpSpPr>
          <a:xfrm>
            <a:off x="1" y="3209923"/>
            <a:ext cx="18288000" cy="7077077"/>
            <a:chOff x="0" y="0"/>
            <a:chExt cx="2876065" cy="1096424"/>
          </a:xfrm>
        </p:grpSpPr>
        <p:sp>
          <p:nvSpPr>
            <p:cNvPr id="3" name="Freeform 3"/>
            <p:cNvSpPr/>
            <p:nvPr/>
          </p:nvSpPr>
          <p:spPr>
            <a:xfrm>
              <a:off x="0" y="0"/>
              <a:ext cx="2876065" cy="1096424"/>
            </a:xfrm>
            <a:custGeom>
              <a:avLst/>
              <a:gdLst/>
              <a:ahLst/>
              <a:cxnLst/>
              <a:rect l="l" t="t" r="r" b="b"/>
              <a:pathLst>
                <a:path w="2876065" h="1096424">
                  <a:moveTo>
                    <a:pt x="0" y="0"/>
                  </a:moveTo>
                  <a:lnTo>
                    <a:pt x="2876065" y="0"/>
                  </a:lnTo>
                  <a:lnTo>
                    <a:pt x="2876065" y="1096424"/>
                  </a:lnTo>
                  <a:lnTo>
                    <a:pt x="0" y="1096424"/>
                  </a:lnTo>
                  <a:close/>
                </a:path>
              </a:pathLst>
            </a:custGeom>
            <a:blipFill>
              <a:blip r:embed="rId2"/>
              <a:stretch>
                <a:fillRect t="-15439" b="-58014"/>
              </a:stretch>
            </a:blipFill>
          </p:spPr>
          <p:txBody>
            <a:bodyPr/>
            <a:lstStyle/>
            <a:p>
              <a:endParaRPr lang="es-MX"/>
            </a:p>
          </p:txBody>
        </p:sp>
      </p:grpSp>
      <p:sp>
        <p:nvSpPr>
          <p:cNvPr id="4" name="Freeform 4">
            <a:hlinkClick r:id="rId3" action="ppaction://hlinksldjump"/>
          </p:cNvPr>
          <p:cNvSpPr/>
          <p:nvPr/>
        </p:nvSpPr>
        <p:spPr>
          <a:xfrm>
            <a:off x="16193559" y="2037957"/>
            <a:ext cx="522276" cy="522276"/>
          </a:xfrm>
          <a:custGeom>
            <a:avLst/>
            <a:gdLst/>
            <a:ahLst/>
            <a:cxnLst/>
            <a:rect l="l" t="t" r="r" b="b"/>
            <a:pathLst>
              <a:path w="522276" h="522276">
                <a:moveTo>
                  <a:pt x="0" y="0"/>
                </a:moveTo>
                <a:lnTo>
                  <a:pt x="522276" y="0"/>
                </a:lnTo>
                <a:lnTo>
                  <a:pt x="522276" y="522276"/>
                </a:lnTo>
                <a:lnTo>
                  <a:pt x="0" y="52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a:hlinkClick r:id="rId6" action="ppaction://hlinksldjump"/>
          </p:cNvPr>
          <p:cNvSpPr/>
          <p:nvPr/>
        </p:nvSpPr>
        <p:spPr>
          <a:xfrm flipH="1">
            <a:off x="17259300" y="2037957"/>
            <a:ext cx="522276" cy="522276"/>
          </a:xfrm>
          <a:custGeom>
            <a:avLst/>
            <a:gdLst/>
            <a:ahLst/>
            <a:cxnLst/>
            <a:rect l="l" t="t" r="r" b="b"/>
            <a:pathLst>
              <a:path w="522276" h="522276">
                <a:moveTo>
                  <a:pt x="522276" y="0"/>
                </a:moveTo>
                <a:lnTo>
                  <a:pt x="0" y="0"/>
                </a:lnTo>
                <a:lnTo>
                  <a:pt x="0" y="522276"/>
                </a:lnTo>
                <a:lnTo>
                  <a:pt x="522276" y="522276"/>
                </a:lnTo>
                <a:lnTo>
                  <a:pt x="52227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dirty="0"/>
          </a:p>
        </p:txBody>
      </p:sp>
      <p:grpSp>
        <p:nvGrpSpPr>
          <p:cNvPr id="6" name="Group 6"/>
          <p:cNvGrpSpPr/>
          <p:nvPr/>
        </p:nvGrpSpPr>
        <p:grpSpPr>
          <a:xfrm>
            <a:off x="9018530" y="806192"/>
            <a:ext cx="4146377" cy="463931"/>
            <a:chOff x="0" y="0"/>
            <a:chExt cx="5528503" cy="618574"/>
          </a:xfrm>
        </p:grpSpPr>
        <p:sp>
          <p:nvSpPr>
            <p:cNvPr id="7" name="Freeform 7"/>
            <p:cNvSpPr/>
            <p:nvPr/>
          </p:nvSpPr>
          <p:spPr>
            <a:xfrm rot="5400000">
              <a:off x="4761438" y="10592"/>
              <a:ext cx="331058" cy="512276"/>
            </a:xfrm>
            <a:custGeom>
              <a:avLst/>
              <a:gdLst/>
              <a:ahLst/>
              <a:cxnLst/>
              <a:rect l="l" t="t" r="r" b="b"/>
              <a:pathLst>
                <a:path w="331058" h="512276">
                  <a:moveTo>
                    <a:pt x="0" y="0"/>
                  </a:moveTo>
                  <a:lnTo>
                    <a:pt x="331059" y="0"/>
                  </a:lnTo>
                  <a:lnTo>
                    <a:pt x="331059" y="512276"/>
                  </a:lnTo>
                  <a:lnTo>
                    <a:pt x="0" y="5122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8" name="TextBox 8"/>
            <p:cNvSpPr txBox="1"/>
            <p:nvPr/>
          </p:nvSpPr>
          <p:spPr>
            <a:xfrm>
              <a:off x="0" y="104775"/>
              <a:ext cx="5528503" cy="513799"/>
            </a:xfrm>
            <a:prstGeom prst="rect">
              <a:avLst/>
            </a:prstGeom>
          </p:spPr>
          <p:txBody>
            <a:bodyPr lIns="0" tIns="0" rIns="0" bIns="0" rtlCol="0" anchor="t">
              <a:spAutoFit/>
            </a:bodyPr>
            <a:lstStyle/>
            <a:p>
              <a:pPr algn="l">
                <a:lnSpc>
                  <a:spcPts val="2541"/>
                </a:lnSpc>
              </a:pPr>
              <a:r>
                <a:rPr lang="en-US" sz="3099">
                  <a:solidFill>
                    <a:srgbClr val="000000"/>
                  </a:solidFill>
                  <a:latin typeface="Roca One"/>
                  <a:ea typeface="Roca One"/>
                  <a:cs typeface="Roca One"/>
                  <a:sym typeface="Roca One"/>
                </a:rPr>
                <a:t>choose your state</a:t>
              </a:r>
            </a:p>
          </p:txBody>
        </p:sp>
      </p:grpSp>
      <p:grpSp>
        <p:nvGrpSpPr>
          <p:cNvPr id="9" name="Group 9"/>
          <p:cNvGrpSpPr/>
          <p:nvPr/>
        </p:nvGrpSpPr>
        <p:grpSpPr>
          <a:xfrm>
            <a:off x="13563600" y="746462"/>
            <a:ext cx="2629959" cy="551433"/>
            <a:chOff x="-535209" y="-38392"/>
            <a:chExt cx="3506612" cy="735244"/>
          </a:xfrm>
        </p:grpSpPr>
        <p:grpSp>
          <p:nvGrpSpPr>
            <p:cNvPr id="10" name="Group 10"/>
            <p:cNvGrpSpPr/>
            <p:nvPr/>
          </p:nvGrpSpPr>
          <p:grpSpPr>
            <a:xfrm>
              <a:off x="0" y="0"/>
              <a:ext cx="2971403" cy="646858"/>
              <a:chOff x="0" y="0"/>
              <a:chExt cx="586944" cy="127774"/>
            </a:xfrm>
          </p:grpSpPr>
          <p:sp>
            <p:nvSpPr>
              <p:cNvPr id="11" name="Freeform 11"/>
              <p:cNvSpPr/>
              <p:nvPr/>
            </p:nvSpPr>
            <p:spPr>
              <a:xfrm>
                <a:off x="0" y="0"/>
                <a:ext cx="586944" cy="127774"/>
              </a:xfrm>
              <a:custGeom>
                <a:avLst/>
                <a:gdLst/>
                <a:ahLst/>
                <a:cxnLst/>
                <a:rect l="l" t="t" r="r" b="b"/>
                <a:pathLst>
                  <a:path w="586944" h="127774">
                    <a:moveTo>
                      <a:pt x="0" y="0"/>
                    </a:moveTo>
                    <a:lnTo>
                      <a:pt x="586944" y="0"/>
                    </a:lnTo>
                    <a:lnTo>
                      <a:pt x="586944" y="127774"/>
                    </a:lnTo>
                    <a:lnTo>
                      <a:pt x="0" y="127774"/>
                    </a:lnTo>
                    <a:close/>
                  </a:path>
                </a:pathLst>
              </a:custGeom>
              <a:solidFill>
                <a:srgbClr val="000000"/>
              </a:solidFill>
            </p:spPr>
            <p:txBody>
              <a:bodyPr/>
              <a:lstStyle/>
              <a:p>
                <a:endParaRPr lang="es-MX"/>
              </a:p>
            </p:txBody>
          </p:sp>
          <p:sp>
            <p:nvSpPr>
              <p:cNvPr id="12" name="TextBox 12"/>
              <p:cNvSpPr txBox="1"/>
              <p:nvPr/>
            </p:nvSpPr>
            <p:spPr>
              <a:xfrm>
                <a:off x="0" y="-142875"/>
                <a:ext cx="586944" cy="270649"/>
              </a:xfrm>
              <a:prstGeom prst="rect">
                <a:avLst/>
              </a:prstGeom>
            </p:spPr>
            <p:txBody>
              <a:bodyPr lIns="50800" tIns="50800" rIns="50800" bIns="50800" rtlCol="0" anchor="ctr"/>
              <a:lstStyle/>
              <a:p>
                <a:pPr algn="ctr">
                  <a:lnSpc>
                    <a:spcPts val="3654"/>
                  </a:lnSpc>
                </a:pPr>
                <a:endParaRPr/>
              </a:p>
            </p:txBody>
          </p:sp>
        </p:grpSp>
        <p:sp>
          <p:nvSpPr>
            <p:cNvPr id="13" name="TextBox 13"/>
            <p:cNvSpPr txBox="1"/>
            <p:nvPr/>
          </p:nvSpPr>
          <p:spPr>
            <a:xfrm>
              <a:off x="-535209" y="-38392"/>
              <a:ext cx="3316311" cy="735244"/>
            </a:xfrm>
            <a:prstGeom prst="rect">
              <a:avLst/>
            </a:prstGeom>
          </p:spPr>
          <p:txBody>
            <a:bodyPr wrap="square" lIns="0" tIns="0" rIns="0" bIns="0" rtlCol="0" anchor="t">
              <a:spAutoFit/>
            </a:bodyPr>
            <a:lstStyle/>
            <a:p>
              <a:pPr algn="r">
                <a:lnSpc>
                  <a:spcPts val="4339"/>
                </a:lnSpc>
                <a:spcBef>
                  <a:spcPct val="0"/>
                </a:spcBef>
              </a:pPr>
              <a:r>
                <a:rPr lang="en-US" sz="3099" b="1" spc="266" dirty="0">
                  <a:solidFill>
                    <a:srgbClr val="FFFFFF"/>
                  </a:solidFill>
                  <a:latin typeface="Roca One Bold"/>
                  <a:ea typeface="Roca One Bold"/>
                  <a:cs typeface="Roca One Bold"/>
                  <a:sym typeface="Roca One Bold"/>
                  <a:hlinkClick r:id="rId11" action="ppaction://hlinksldjump"/>
                </a:rPr>
                <a:t>continue</a:t>
              </a:r>
              <a:endParaRPr lang="en-US" sz="3099" b="1" spc="266" dirty="0">
                <a:solidFill>
                  <a:srgbClr val="FFFFFF"/>
                </a:solidFill>
                <a:latin typeface="Roca One Bold"/>
                <a:ea typeface="Roca One Bold"/>
                <a:cs typeface="Roca One Bold"/>
                <a:sym typeface="Roca One Bold"/>
              </a:endParaRPr>
            </a:p>
          </p:txBody>
        </p:sp>
      </p:grpSp>
      <p:sp>
        <p:nvSpPr>
          <p:cNvPr id="14" name="Freeform 14"/>
          <p:cNvSpPr/>
          <p:nvPr/>
        </p:nvSpPr>
        <p:spPr>
          <a:xfrm>
            <a:off x="16998162" y="748835"/>
            <a:ext cx="522276" cy="511830"/>
          </a:xfrm>
          <a:custGeom>
            <a:avLst/>
            <a:gdLst/>
            <a:ahLst/>
            <a:cxnLst/>
            <a:rect l="l" t="t" r="r" b="b"/>
            <a:pathLst>
              <a:path w="522276" h="511830">
                <a:moveTo>
                  <a:pt x="0" y="0"/>
                </a:moveTo>
                <a:lnTo>
                  <a:pt x="522276" y="0"/>
                </a:lnTo>
                <a:lnTo>
                  <a:pt x="522276" y="511830"/>
                </a:lnTo>
                <a:lnTo>
                  <a:pt x="0" y="5118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5" name="Freeform 15"/>
          <p:cNvSpPr/>
          <p:nvPr/>
        </p:nvSpPr>
        <p:spPr>
          <a:xfrm>
            <a:off x="1418840" y="346466"/>
            <a:ext cx="1636653" cy="1342723"/>
          </a:xfrm>
          <a:custGeom>
            <a:avLst/>
            <a:gdLst/>
            <a:ahLst/>
            <a:cxnLst/>
            <a:rect l="l" t="t" r="r" b="b"/>
            <a:pathLst>
              <a:path w="1636653" h="1342723">
                <a:moveTo>
                  <a:pt x="0" y="0"/>
                </a:moveTo>
                <a:lnTo>
                  <a:pt x="1636653" y="0"/>
                </a:lnTo>
                <a:lnTo>
                  <a:pt x="1636653" y="1342723"/>
                </a:lnTo>
                <a:lnTo>
                  <a:pt x="0" y="1342723"/>
                </a:lnTo>
                <a:lnTo>
                  <a:pt x="0" y="0"/>
                </a:lnTo>
                <a:close/>
              </a:path>
            </a:pathLst>
          </a:custGeom>
          <a:blipFill>
            <a:blip r:embed="rId14"/>
            <a:stretch>
              <a:fillRect/>
            </a:stretch>
          </a:blipFill>
        </p:spPr>
        <p:txBody>
          <a:bodyPr/>
          <a:lstStyle/>
          <a:p>
            <a:endParaRPr lang="es-MX"/>
          </a:p>
        </p:txBody>
      </p:sp>
      <p:sp>
        <p:nvSpPr>
          <p:cNvPr id="16" name="TextBox 16">
            <a:hlinkClick r:id="rId3" action="ppaction://hlinksldjump"/>
          </p:cNvPr>
          <p:cNvSpPr txBox="1"/>
          <p:nvPr/>
        </p:nvSpPr>
        <p:spPr>
          <a:xfrm>
            <a:off x="722631" y="2253656"/>
            <a:ext cx="2847358" cy="306578"/>
          </a:xfrm>
          <a:prstGeom prst="rect">
            <a:avLst/>
          </a:prstGeom>
        </p:spPr>
        <p:txBody>
          <a:bodyPr lIns="0" tIns="0" rIns="0" bIns="0" rtlCol="0" anchor="t">
            <a:spAutoFit/>
          </a:bodyPr>
          <a:lstStyle/>
          <a:p>
            <a:pPr algn="l">
              <a:lnSpc>
                <a:spcPts val="2295"/>
              </a:lnSpc>
            </a:pPr>
            <a:r>
              <a:rPr lang="en-US" sz="2799" dirty="0">
                <a:solidFill>
                  <a:srgbClr val="000000"/>
                </a:solidFill>
                <a:latin typeface="Roca One"/>
                <a:ea typeface="Roca One"/>
                <a:cs typeface="Roca One"/>
                <a:sym typeface="Roca One"/>
              </a:rPr>
              <a:t>Basic materials</a:t>
            </a:r>
          </a:p>
        </p:txBody>
      </p:sp>
      <p:sp>
        <p:nvSpPr>
          <p:cNvPr id="17" name="TextBox 17">
            <a:hlinkClick r:id="rId3" action="ppaction://hlinksldjump"/>
          </p:cNvPr>
          <p:cNvSpPr txBox="1"/>
          <p:nvPr/>
        </p:nvSpPr>
        <p:spPr>
          <a:xfrm>
            <a:off x="7621412" y="2202957"/>
            <a:ext cx="3381314" cy="306578"/>
          </a:xfrm>
          <a:prstGeom prst="rect">
            <a:avLst/>
          </a:prstGeom>
        </p:spPr>
        <p:txBody>
          <a:bodyPr lIns="0" tIns="0" rIns="0" bIns="0" rtlCol="0" anchor="t">
            <a:spAutoFit/>
          </a:bodyPr>
          <a:lstStyle/>
          <a:p>
            <a:pPr algn="l">
              <a:lnSpc>
                <a:spcPts val="2295"/>
              </a:lnSpc>
            </a:pPr>
            <a:r>
              <a:rPr lang="en-US" sz="2799" dirty="0">
                <a:solidFill>
                  <a:srgbClr val="000000"/>
                </a:solidFill>
                <a:latin typeface="Roca One"/>
                <a:ea typeface="Roca One"/>
                <a:cs typeface="Roca One"/>
                <a:sym typeface="Roca One"/>
              </a:rPr>
              <a:t>Roofing materials</a:t>
            </a:r>
          </a:p>
        </p:txBody>
      </p:sp>
      <p:sp>
        <p:nvSpPr>
          <p:cNvPr id="18" name="TextBox 18">
            <a:hlinkClick r:id="rId3" action="ppaction://hlinksldjump"/>
          </p:cNvPr>
          <p:cNvSpPr txBox="1"/>
          <p:nvPr/>
        </p:nvSpPr>
        <p:spPr>
          <a:xfrm>
            <a:off x="3836630" y="2253656"/>
            <a:ext cx="3343174" cy="306578"/>
          </a:xfrm>
          <a:prstGeom prst="rect">
            <a:avLst/>
          </a:prstGeom>
        </p:spPr>
        <p:txBody>
          <a:bodyPr lIns="0" tIns="0" rIns="0" bIns="0" rtlCol="0" anchor="t">
            <a:spAutoFit/>
          </a:bodyPr>
          <a:lstStyle/>
          <a:p>
            <a:pPr algn="l">
              <a:lnSpc>
                <a:spcPts val="2295"/>
              </a:lnSpc>
            </a:pPr>
            <a:r>
              <a:rPr lang="en-US" sz="2799" dirty="0">
                <a:solidFill>
                  <a:srgbClr val="000000"/>
                </a:solidFill>
                <a:latin typeface="Roca One"/>
                <a:ea typeface="Roca One"/>
                <a:cs typeface="Roca One"/>
                <a:sym typeface="Roca One"/>
              </a:rPr>
              <a:t>Finishing materials</a:t>
            </a:r>
          </a:p>
        </p:txBody>
      </p:sp>
      <p:sp>
        <p:nvSpPr>
          <p:cNvPr id="19" name="TextBox 19">
            <a:hlinkClick r:id="rId3" action="ppaction://hlinksldjump"/>
          </p:cNvPr>
          <p:cNvSpPr txBox="1"/>
          <p:nvPr/>
        </p:nvSpPr>
        <p:spPr>
          <a:xfrm>
            <a:off x="11444335" y="2253656"/>
            <a:ext cx="4105969" cy="306578"/>
          </a:xfrm>
          <a:prstGeom prst="rect">
            <a:avLst/>
          </a:prstGeom>
        </p:spPr>
        <p:txBody>
          <a:bodyPr lIns="0" tIns="0" rIns="0" bIns="0" rtlCol="0" anchor="t">
            <a:spAutoFit/>
          </a:bodyPr>
          <a:lstStyle/>
          <a:p>
            <a:pPr algn="l">
              <a:lnSpc>
                <a:spcPts val="2295"/>
              </a:lnSpc>
            </a:pPr>
            <a:r>
              <a:rPr lang="en-US" sz="2799" dirty="0">
                <a:solidFill>
                  <a:srgbClr val="000000"/>
                </a:solidFill>
                <a:latin typeface="Roca One"/>
                <a:ea typeface="Roca One"/>
                <a:cs typeface="Roca One"/>
                <a:sym typeface="Roca One"/>
              </a:rPr>
              <a:t>Materials to paint a wall</a:t>
            </a:r>
          </a:p>
        </p:txBody>
      </p:sp>
      <p:pic>
        <p:nvPicPr>
          <p:cNvPr id="23" name="Imagen 22">
            <a:hlinkClick r:id="rId15" action="ppaction://hlinksldjump"/>
            <a:extLst>
              <a:ext uri="{FF2B5EF4-FFF2-40B4-BE49-F238E27FC236}">
                <a16:creationId xmlns:a16="http://schemas.microsoft.com/office/drawing/2014/main" id="{5DE90BB6-825D-568C-BE37-896C508E3048}"/>
              </a:ext>
            </a:extLst>
          </p:cNvPr>
          <p:cNvPicPr>
            <a:picLocks noChangeAspect="1"/>
          </p:cNvPicPr>
          <p:nvPr/>
        </p:nvPicPr>
        <p:blipFill>
          <a:blip r:embed="rId16"/>
          <a:srcRect t="26296" r="78884" b="66537"/>
          <a:stretch/>
        </p:blipFill>
        <p:spPr>
          <a:xfrm>
            <a:off x="57661" y="70333"/>
            <a:ext cx="1113151" cy="7372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F1"/>
        </a:solidFill>
        <a:effectLst/>
      </p:bgPr>
    </p:bg>
    <p:spTree>
      <p:nvGrpSpPr>
        <p:cNvPr id="1" name=""/>
        <p:cNvGrpSpPr/>
        <p:nvPr/>
      </p:nvGrpSpPr>
      <p:grpSpPr>
        <a:xfrm>
          <a:off x="0" y="0"/>
          <a:ext cx="0" cy="0"/>
          <a:chOff x="0" y="0"/>
          <a:chExt cx="0" cy="0"/>
        </a:xfrm>
      </p:grpSpPr>
      <p:grpSp>
        <p:nvGrpSpPr>
          <p:cNvPr id="2" name="Group 2"/>
          <p:cNvGrpSpPr/>
          <p:nvPr/>
        </p:nvGrpSpPr>
        <p:grpSpPr>
          <a:xfrm>
            <a:off x="0" y="-149340"/>
            <a:ext cx="18288000" cy="3631920"/>
            <a:chOff x="0" y="0"/>
            <a:chExt cx="812800" cy="160875"/>
          </a:xfrm>
        </p:grpSpPr>
        <p:sp>
          <p:nvSpPr>
            <p:cNvPr id="3" name="Freeform 3"/>
            <p:cNvSpPr/>
            <p:nvPr/>
          </p:nvSpPr>
          <p:spPr>
            <a:xfrm>
              <a:off x="0" y="0"/>
              <a:ext cx="812800" cy="160875"/>
            </a:xfrm>
            <a:custGeom>
              <a:avLst/>
              <a:gdLst/>
              <a:ahLst/>
              <a:cxnLst/>
              <a:rect l="l" t="t" r="r" b="b"/>
              <a:pathLst>
                <a:path w="812800" h="160875">
                  <a:moveTo>
                    <a:pt x="0" y="0"/>
                  </a:moveTo>
                  <a:lnTo>
                    <a:pt x="812800" y="0"/>
                  </a:lnTo>
                  <a:lnTo>
                    <a:pt x="812800" y="160875"/>
                  </a:lnTo>
                  <a:lnTo>
                    <a:pt x="0" y="160875"/>
                  </a:lnTo>
                  <a:close/>
                </a:path>
              </a:pathLst>
            </a:custGeom>
            <a:blipFill>
              <a:blip r:embed="rId2"/>
              <a:stretch>
                <a:fillRect t="-76970" b="-102173"/>
              </a:stretch>
            </a:blipFill>
          </p:spPr>
          <p:txBody>
            <a:bodyPr/>
            <a:lstStyle/>
            <a:p>
              <a:endParaRPr lang="es-MX"/>
            </a:p>
          </p:txBody>
        </p:sp>
      </p:grpSp>
      <p:grpSp>
        <p:nvGrpSpPr>
          <p:cNvPr id="4" name="Group 4"/>
          <p:cNvGrpSpPr/>
          <p:nvPr/>
        </p:nvGrpSpPr>
        <p:grpSpPr>
          <a:xfrm>
            <a:off x="1421852" y="3606326"/>
            <a:ext cx="15837448" cy="2769367"/>
            <a:chOff x="0" y="0"/>
            <a:chExt cx="21116597" cy="3692489"/>
          </a:xfrm>
        </p:grpSpPr>
        <p:sp>
          <p:nvSpPr>
            <p:cNvPr id="5" name="AutoShape 5"/>
            <p:cNvSpPr/>
            <p:nvPr/>
          </p:nvSpPr>
          <p:spPr>
            <a:xfrm flipV="1">
              <a:off x="960541" y="207436"/>
              <a:ext cx="16816007" cy="23432"/>
            </a:xfrm>
            <a:prstGeom prst="line">
              <a:avLst/>
            </a:prstGeom>
            <a:ln w="63500" cap="flat">
              <a:solidFill>
                <a:srgbClr val="000000"/>
              </a:solidFill>
              <a:prstDash val="solid"/>
              <a:headEnd type="none" w="sm" len="sm"/>
              <a:tailEnd type="none" w="sm" len="sm"/>
            </a:ln>
          </p:spPr>
          <p:txBody>
            <a:bodyPr/>
            <a:lstStyle/>
            <a:p>
              <a:endParaRPr lang="es-MX"/>
            </a:p>
          </p:txBody>
        </p:sp>
        <p:grpSp>
          <p:nvGrpSpPr>
            <p:cNvPr id="6" name="Group 6"/>
            <p:cNvGrpSpPr/>
            <p:nvPr/>
          </p:nvGrpSpPr>
          <p:grpSpPr>
            <a:xfrm>
              <a:off x="880166" y="0"/>
              <a:ext cx="414873" cy="41487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nvGrpSpPr>
            <p:cNvPr id="9" name="Group 9"/>
            <p:cNvGrpSpPr/>
            <p:nvPr/>
          </p:nvGrpSpPr>
          <p:grpSpPr>
            <a:xfrm>
              <a:off x="7173406" y="0"/>
              <a:ext cx="414873" cy="4148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nvGrpSpPr>
            <p:cNvPr id="12" name="Group 12"/>
            <p:cNvGrpSpPr/>
            <p:nvPr/>
          </p:nvGrpSpPr>
          <p:grpSpPr>
            <a:xfrm>
              <a:off x="12212331" y="0"/>
              <a:ext cx="414873" cy="4148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nvGrpSpPr>
            <p:cNvPr id="15" name="Group 15"/>
            <p:cNvGrpSpPr/>
            <p:nvPr/>
          </p:nvGrpSpPr>
          <p:grpSpPr>
            <a:xfrm>
              <a:off x="17569112" y="0"/>
              <a:ext cx="414873" cy="41487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sp>
          <p:nvSpPr>
            <p:cNvPr id="18" name="TextBox 18"/>
            <p:cNvSpPr txBox="1"/>
            <p:nvPr/>
          </p:nvSpPr>
          <p:spPr>
            <a:xfrm>
              <a:off x="960541" y="672048"/>
              <a:ext cx="4427255" cy="489077"/>
            </a:xfrm>
            <a:prstGeom prst="rect">
              <a:avLst/>
            </a:prstGeom>
          </p:spPr>
          <p:txBody>
            <a:bodyPr lIns="0" tIns="0" rIns="0" bIns="0" rtlCol="0" anchor="t">
              <a:spAutoFit/>
            </a:bodyPr>
            <a:lstStyle/>
            <a:p>
              <a:pPr algn="l">
                <a:lnSpc>
                  <a:spcPts val="3048"/>
                </a:lnSpc>
              </a:pPr>
              <a:r>
                <a:rPr lang="en-US" sz="2400" b="1">
                  <a:solidFill>
                    <a:srgbClr val="000000"/>
                  </a:solidFill>
                  <a:latin typeface="Roca One Bold"/>
                  <a:ea typeface="Roca One Bold"/>
                  <a:cs typeface="Roca One Bold"/>
                  <a:sym typeface="Roca One Bold"/>
                </a:rPr>
                <a:t>Basic materials</a:t>
              </a:r>
            </a:p>
          </p:txBody>
        </p:sp>
        <p:sp>
          <p:nvSpPr>
            <p:cNvPr id="19" name="TextBox 19"/>
            <p:cNvSpPr txBox="1"/>
            <p:nvPr/>
          </p:nvSpPr>
          <p:spPr>
            <a:xfrm>
              <a:off x="5541164" y="672048"/>
              <a:ext cx="4122137" cy="489077"/>
            </a:xfrm>
            <a:prstGeom prst="rect">
              <a:avLst/>
            </a:prstGeom>
          </p:spPr>
          <p:txBody>
            <a:bodyPr lIns="0" tIns="0" rIns="0" bIns="0" rtlCol="0" anchor="t">
              <a:spAutoFit/>
            </a:bodyPr>
            <a:lstStyle/>
            <a:p>
              <a:pPr algn="l">
                <a:lnSpc>
                  <a:spcPts val="3048"/>
                </a:lnSpc>
              </a:pPr>
              <a:r>
                <a:rPr lang="en-US" sz="2400" b="1">
                  <a:solidFill>
                    <a:srgbClr val="000000"/>
                  </a:solidFill>
                  <a:latin typeface="Roca One Bold"/>
                  <a:ea typeface="Roca One Bold"/>
                  <a:cs typeface="Roca One Bold"/>
                  <a:sym typeface="Roca One Bold"/>
                </a:rPr>
                <a:t>Finishing materials</a:t>
              </a:r>
            </a:p>
          </p:txBody>
        </p:sp>
        <p:sp>
          <p:nvSpPr>
            <p:cNvPr id="20" name="TextBox 20"/>
            <p:cNvSpPr txBox="1"/>
            <p:nvPr/>
          </p:nvSpPr>
          <p:spPr>
            <a:xfrm>
              <a:off x="10820400" y="672048"/>
              <a:ext cx="3613608" cy="489077"/>
            </a:xfrm>
            <a:prstGeom prst="rect">
              <a:avLst/>
            </a:prstGeom>
          </p:spPr>
          <p:txBody>
            <a:bodyPr lIns="0" tIns="0" rIns="0" bIns="0" rtlCol="0" anchor="t">
              <a:spAutoFit/>
            </a:bodyPr>
            <a:lstStyle/>
            <a:p>
              <a:pPr algn="l">
                <a:lnSpc>
                  <a:spcPts val="3048"/>
                </a:lnSpc>
              </a:pPr>
              <a:r>
                <a:rPr lang="en-US" sz="2400" b="1">
                  <a:solidFill>
                    <a:srgbClr val="000000"/>
                  </a:solidFill>
                  <a:latin typeface="Roca One Bold"/>
                  <a:ea typeface="Roca One Bold"/>
                  <a:cs typeface="Roca One Bold"/>
                  <a:sym typeface="Roca One Bold"/>
                </a:rPr>
                <a:t>Roofing materials</a:t>
              </a:r>
            </a:p>
          </p:txBody>
        </p:sp>
        <p:sp>
          <p:nvSpPr>
            <p:cNvPr id="21" name="TextBox 21"/>
            <p:cNvSpPr txBox="1"/>
            <p:nvPr/>
          </p:nvSpPr>
          <p:spPr>
            <a:xfrm>
              <a:off x="15257803" y="672048"/>
              <a:ext cx="5037491" cy="489077"/>
            </a:xfrm>
            <a:prstGeom prst="rect">
              <a:avLst/>
            </a:prstGeom>
          </p:spPr>
          <p:txBody>
            <a:bodyPr lIns="0" tIns="0" rIns="0" bIns="0" rtlCol="0" anchor="t">
              <a:spAutoFit/>
            </a:bodyPr>
            <a:lstStyle/>
            <a:p>
              <a:pPr algn="l">
                <a:lnSpc>
                  <a:spcPts val="3048"/>
                </a:lnSpc>
              </a:pPr>
              <a:r>
                <a:rPr lang="en-US" sz="2400" b="1">
                  <a:solidFill>
                    <a:srgbClr val="000000"/>
                  </a:solidFill>
                  <a:latin typeface="Roca One Bold"/>
                  <a:ea typeface="Roca One Bold"/>
                  <a:cs typeface="Roca One Bold"/>
                  <a:sym typeface="Roca One Bold"/>
                </a:rPr>
                <a:t>Materials to paint a wall</a:t>
              </a:r>
            </a:p>
          </p:txBody>
        </p:sp>
        <p:sp>
          <p:nvSpPr>
            <p:cNvPr id="22" name="TextBox 22"/>
            <p:cNvSpPr txBox="1"/>
            <p:nvPr/>
          </p:nvSpPr>
          <p:spPr>
            <a:xfrm>
              <a:off x="0" y="1761200"/>
              <a:ext cx="5036742" cy="1816989"/>
            </a:xfrm>
            <a:prstGeom prst="rect">
              <a:avLst/>
            </a:prstGeom>
          </p:spPr>
          <p:txBody>
            <a:bodyPr lIns="0" tIns="0" rIns="0" bIns="0" rtlCol="0" anchor="t">
              <a:spAutoFit/>
            </a:bodyPr>
            <a:lstStyle/>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Cement</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Sand</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Gravel</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Bricks or concrete blocks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Reinforcing steel (rods, wire)</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Wood (for formwork, structures)</a:t>
              </a:r>
            </a:p>
          </p:txBody>
        </p:sp>
        <p:sp>
          <p:nvSpPr>
            <p:cNvPr id="23" name="TextBox 23"/>
            <p:cNvSpPr txBox="1"/>
            <p:nvPr/>
          </p:nvSpPr>
          <p:spPr>
            <a:xfrm>
              <a:off x="5541164" y="1570700"/>
              <a:ext cx="4892024" cy="2121789"/>
            </a:xfrm>
            <a:prstGeom prst="rect">
              <a:avLst/>
            </a:prstGeom>
          </p:spPr>
          <p:txBody>
            <a:bodyPr lIns="0" tIns="0" rIns="0" bIns="0" rtlCol="0" anchor="t">
              <a:spAutoFit/>
            </a:bodyPr>
            <a:lstStyle/>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Plaster</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Tiles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Paint</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Floors (ceramic, wood, etc.)</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Doors and windows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Materials for electrical installations</a:t>
              </a:r>
            </a:p>
          </p:txBody>
        </p:sp>
        <p:sp>
          <p:nvSpPr>
            <p:cNvPr id="24" name="TextBox 24"/>
            <p:cNvSpPr txBox="1"/>
            <p:nvPr/>
          </p:nvSpPr>
          <p:spPr>
            <a:xfrm>
              <a:off x="10941188" y="1964400"/>
              <a:ext cx="3613608" cy="902589"/>
            </a:xfrm>
            <a:prstGeom prst="rect">
              <a:avLst/>
            </a:prstGeom>
          </p:spPr>
          <p:txBody>
            <a:bodyPr lIns="0" tIns="0" rIns="0" bIns="0" rtlCol="0" anchor="t">
              <a:spAutoFit/>
            </a:bodyPr>
            <a:lstStyle/>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Roof tiles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Metal sheets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Waterproofing</a:t>
              </a:r>
            </a:p>
          </p:txBody>
        </p:sp>
        <p:sp>
          <p:nvSpPr>
            <p:cNvPr id="25" name="TextBox 25"/>
            <p:cNvSpPr txBox="1"/>
            <p:nvPr/>
          </p:nvSpPr>
          <p:spPr>
            <a:xfrm>
              <a:off x="15062796" y="1570700"/>
              <a:ext cx="6053801" cy="2121789"/>
            </a:xfrm>
            <a:prstGeom prst="rect">
              <a:avLst/>
            </a:prstGeom>
          </p:spPr>
          <p:txBody>
            <a:bodyPr lIns="0" tIns="0" rIns="0" bIns="0" rtlCol="0" anchor="t">
              <a:spAutoFit/>
            </a:bodyPr>
            <a:lstStyle/>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Paint</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Brushes or rollers</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Painter's tape</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Sandpaper</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Bucket</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Plastic or paper to protect the floor</a:t>
              </a:r>
            </a:p>
            <a:p>
              <a:pPr marL="302261" lvl="1" indent="-151130" algn="l">
                <a:lnSpc>
                  <a:spcPts val="1806"/>
                </a:lnSpc>
                <a:buFont typeface="Arial"/>
                <a:buChar char="•"/>
              </a:pPr>
              <a:r>
                <a:rPr lang="en-US" sz="1400" spc="120">
                  <a:solidFill>
                    <a:srgbClr val="000000"/>
                  </a:solidFill>
                  <a:latin typeface="Roca One"/>
                  <a:ea typeface="Roca One"/>
                  <a:cs typeface="Roca One"/>
                  <a:sym typeface="Roca One"/>
                </a:rPr>
                <a:t>Spatula.</a:t>
              </a:r>
            </a:p>
          </p:txBody>
        </p:sp>
      </p:grpSp>
      <p:grpSp>
        <p:nvGrpSpPr>
          <p:cNvPr id="26" name="Group 26"/>
          <p:cNvGrpSpPr/>
          <p:nvPr/>
        </p:nvGrpSpPr>
        <p:grpSpPr>
          <a:xfrm>
            <a:off x="1734285" y="6849174"/>
            <a:ext cx="3034266" cy="3034266"/>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21212" r="-21212"/>
              </a:stretch>
            </a:blipFill>
          </p:spPr>
          <p:txBody>
            <a:bodyPr/>
            <a:lstStyle/>
            <a:p>
              <a:endParaRPr lang="es-MX"/>
            </a:p>
          </p:txBody>
        </p:sp>
      </p:grpSp>
      <p:grpSp>
        <p:nvGrpSpPr>
          <p:cNvPr id="28" name="Group 28"/>
          <p:cNvGrpSpPr/>
          <p:nvPr/>
        </p:nvGrpSpPr>
        <p:grpSpPr>
          <a:xfrm>
            <a:off x="5719728" y="6849174"/>
            <a:ext cx="3034266" cy="3034266"/>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39285" r="-39285"/>
              </a:stretch>
            </a:blipFill>
          </p:spPr>
          <p:txBody>
            <a:bodyPr/>
            <a:lstStyle/>
            <a:p>
              <a:endParaRPr lang="es-MX"/>
            </a:p>
          </p:txBody>
        </p:sp>
      </p:grpSp>
      <p:grpSp>
        <p:nvGrpSpPr>
          <p:cNvPr id="30" name="Group 30"/>
          <p:cNvGrpSpPr/>
          <p:nvPr/>
        </p:nvGrpSpPr>
        <p:grpSpPr>
          <a:xfrm>
            <a:off x="9495561" y="6849174"/>
            <a:ext cx="3034266" cy="3034266"/>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39285" r="-39285"/>
              </a:stretch>
            </a:blipFill>
          </p:spPr>
          <p:txBody>
            <a:bodyPr/>
            <a:lstStyle/>
            <a:p>
              <a:endParaRPr lang="es-MX"/>
            </a:p>
          </p:txBody>
        </p:sp>
      </p:grpSp>
      <p:grpSp>
        <p:nvGrpSpPr>
          <p:cNvPr id="32" name="Group 32"/>
          <p:cNvGrpSpPr/>
          <p:nvPr/>
        </p:nvGrpSpPr>
        <p:grpSpPr>
          <a:xfrm>
            <a:off x="13482327" y="6849174"/>
            <a:ext cx="3034266" cy="3034266"/>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25136" r="-25136"/>
              </a:stretch>
            </a:blipFill>
          </p:spPr>
          <p:txBody>
            <a:bodyPr/>
            <a:lstStyle/>
            <a:p>
              <a:endParaRPr lang="es-MX"/>
            </a:p>
          </p:txBody>
        </p:sp>
      </p:grpSp>
      <p:sp>
        <p:nvSpPr>
          <p:cNvPr id="34" name="Freeform 34"/>
          <p:cNvSpPr/>
          <p:nvPr/>
        </p:nvSpPr>
        <p:spPr>
          <a:xfrm rot="5400000">
            <a:off x="3118095" y="4505532"/>
            <a:ext cx="266645" cy="412604"/>
          </a:xfrm>
          <a:custGeom>
            <a:avLst/>
            <a:gdLst/>
            <a:ahLst/>
            <a:cxnLst/>
            <a:rect l="l" t="t" r="r" b="b"/>
            <a:pathLst>
              <a:path w="266645" h="412604">
                <a:moveTo>
                  <a:pt x="0" y="0"/>
                </a:moveTo>
                <a:lnTo>
                  <a:pt x="266645" y="0"/>
                </a:lnTo>
                <a:lnTo>
                  <a:pt x="266645" y="412604"/>
                </a:lnTo>
                <a:lnTo>
                  <a:pt x="0" y="412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35" name="Freeform 35"/>
          <p:cNvSpPr/>
          <p:nvPr/>
        </p:nvSpPr>
        <p:spPr>
          <a:xfrm rot="5400000">
            <a:off x="7103538" y="4505532"/>
            <a:ext cx="266645" cy="412604"/>
          </a:xfrm>
          <a:custGeom>
            <a:avLst/>
            <a:gdLst/>
            <a:ahLst/>
            <a:cxnLst/>
            <a:rect l="l" t="t" r="r" b="b"/>
            <a:pathLst>
              <a:path w="266645" h="412604">
                <a:moveTo>
                  <a:pt x="0" y="0"/>
                </a:moveTo>
                <a:lnTo>
                  <a:pt x="266645" y="0"/>
                </a:lnTo>
                <a:lnTo>
                  <a:pt x="266645" y="412604"/>
                </a:lnTo>
                <a:lnTo>
                  <a:pt x="0" y="412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36" name="Freeform 36"/>
          <p:cNvSpPr/>
          <p:nvPr/>
        </p:nvSpPr>
        <p:spPr>
          <a:xfrm rot="5400000">
            <a:off x="10527745" y="4505532"/>
            <a:ext cx="266645" cy="412604"/>
          </a:xfrm>
          <a:custGeom>
            <a:avLst/>
            <a:gdLst/>
            <a:ahLst/>
            <a:cxnLst/>
            <a:rect l="l" t="t" r="r" b="b"/>
            <a:pathLst>
              <a:path w="266645" h="412604">
                <a:moveTo>
                  <a:pt x="0" y="0"/>
                </a:moveTo>
                <a:lnTo>
                  <a:pt x="266646" y="0"/>
                </a:lnTo>
                <a:lnTo>
                  <a:pt x="266646" y="412604"/>
                </a:lnTo>
                <a:lnTo>
                  <a:pt x="0" y="412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37" name="Freeform 37"/>
          <p:cNvSpPr/>
          <p:nvPr/>
        </p:nvSpPr>
        <p:spPr>
          <a:xfrm rot="5400000">
            <a:off x="15072439" y="4505532"/>
            <a:ext cx="266645" cy="412604"/>
          </a:xfrm>
          <a:custGeom>
            <a:avLst/>
            <a:gdLst/>
            <a:ahLst/>
            <a:cxnLst/>
            <a:rect l="l" t="t" r="r" b="b"/>
            <a:pathLst>
              <a:path w="266645" h="412604">
                <a:moveTo>
                  <a:pt x="0" y="0"/>
                </a:moveTo>
                <a:lnTo>
                  <a:pt x="266645" y="0"/>
                </a:lnTo>
                <a:lnTo>
                  <a:pt x="266645" y="412604"/>
                </a:lnTo>
                <a:lnTo>
                  <a:pt x="0" y="412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pic>
        <p:nvPicPr>
          <p:cNvPr id="38" name="Imagen 37">
            <a:hlinkClick r:id="rId9" action="ppaction://hlinksldjump"/>
            <a:extLst>
              <a:ext uri="{FF2B5EF4-FFF2-40B4-BE49-F238E27FC236}">
                <a16:creationId xmlns:a16="http://schemas.microsoft.com/office/drawing/2014/main" id="{58C36D20-3513-E7C9-9328-5B22357B019A}"/>
              </a:ext>
            </a:extLst>
          </p:cNvPr>
          <p:cNvPicPr>
            <a:picLocks noChangeAspect="1"/>
          </p:cNvPicPr>
          <p:nvPr/>
        </p:nvPicPr>
        <p:blipFill>
          <a:blip r:embed="rId10"/>
          <a:stretch>
            <a:fillRect/>
          </a:stretch>
        </p:blipFill>
        <p:spPr>
          <a:xfrm>
            <a:off x="17142838" y="-143159"/>
            <a:ext cx="1115665" cy="7315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F1"/>
        </a:solidFill>
        <a:effectLst/>
      </p:bgPr>
    </p:bg>
    <p:spTree>
      <p:nvGrpSpPr>
        <p:cNvPr id="1" name=""/>
        <p:cNvGrpSpPr/>
        <p:nvPr/>
      </p:nvGrpSpPr>
      <p:grpSpPr>
        <a:xfrm>
          <a:off x="0" y="0"/>
          <a:ext cx="0" cy="0"/>
          <a:chOff x="0" y="0"/>
          <a:chExt cx="0" cy="0"/>
        </a:xfrm>
      </p:grpSpPr>
      <p:grpSp>
        <p:nvGrpSpPr>
          <p:cNvPr id="2" name="Group 2"/>
          <p:cNvGrpSpPr/>
          <p:nvPr/>
        </p:nvGrpSpPr>
        <p:grpSpPr>
          <a:xfrm>
            <a:off x="10179995" y="1701898"/>
            <a:ext cx="7222955" cy="338975"/>
            <a:chOff x="0" y="0"/>
            <a:chExt cx="9630606" cy="451966"/>
          </a:xfrm>
        </p:grpSpPr>
        <p:sp>
          <p:nvSpPr>
            <p:cNvPr id="3" name="AutoShape 3"/>
            <p:cNvSpPr/>
            <p:nvPr/>
          </p:nvSpPr>
          <p:spPr>
            <a:xfrm flipV="1">
              <a:off x="207436" y="207436"/>
              <a:ext cx="9423170" cy="0"/>
            </a:xfrm>
            <a:prstGeom prst="line">
              <a:avLst/>
            </a:prstGeom>
            <a:ln w="63500" cap="flat">
              <a:solidFill>
                <a:srgbClr val="000000"/>
              </a:solidFill>
              <a:prstDash val="solid"/>
              <a:headEnd type="none" w="sm" len="sm"/>
              <a:tailEnd type="none" w="sm" len="sm"/>
            </a:ln>
          </p:spPr>
          <p:txBody>
            <a:bodyPr/>
            <a:lstStyle/>
            <a:p>
              <a:endParaRPr lang="es-MX"/>
            </a:p>
          </p:txBody>
        </p:sp>
        <p:grpSp>
          <p:nvGrpSpPr>
            <p:cNvPr id="4" name="Group 4"/>
            <p:cNvGrpSpPr/>
            <p:nvPr/>
          </p:nvGrpSpPr>
          <p:grpSpPr>
            <a:xfrm>
              <a:off x="0" y="0"/>
              <a:ext cx="414873" cy="41487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6" name="TextBox 6"/>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nvGrpSpPr>
            <p:cNvPr id="7" name="Group 7"/>
            <p:cNvGrpSpPr/>
            <p:nvPr/>
          </p:nvGrpSpPr>
          <p:grpSpPr>
            <a:xfrm>
              <a:off x="4834473" y="37093"/>
              <a:ext cx="414873" cy="41487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9" name="TextBox 9"/>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nvGrpSpPr>
            <p:cNvPr id="10" name="Group 10"/>
            <p:cNvGrpSpPr/>
            <p:nvPr/>
          </p:nvGrpSpPr>
          <p:grpSpPr>
            <a:xfrm>
              <a:off x="9215733" y="37093"/>
              <a:ext cx="414873" cy="4148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12" name="TextBox 12"/>
              <p:cNvSpPr txBox="1"/>
              <p:nvPr/>
            </p:nvSpPr>
            <p:spPr>
              <a:xfrm>
                <a:off x="76200" y="76200"/>
                <a:ext cx="660400" cy="660400"/>
              </a:xfrm>
              <a:prstGeom prst="rect">
                <a:avLst/>
              </a:prstGeom>
            </p:spPr>
            <p:txBody>
              <a:bodyPr lIns="50800" tIns="50800" rIns="50800" bIns="50800" rtlCol="0" anchor="ctr"/>
              <a:lstStyle/>
              <a:p>
                <a:pPr algn="ctr">
                  <a:lnSpc>
                    <a:spcPts val="1080"/>
                  </a:lnSpc>
                </a:pPr>
                <a:endParaRPr/>
              </a:p>
            </p:txBody>
          </p:sp>
        </p:grpSp>
      </p:grpSp>
      <p:grpSp>
        <p:nvGrpSpPr>
          <p:cNvPr id="13" name="Group 13"/>
          <p:cNvGrpSpPr>
            <a:grpSpLocks noChangeAspect="1"/>
          </p:cNvGrpSpPr>
          <p:nvPr/>
        </p:nvGrpSpPr>
        <p:grpSpPr>
          <a:xfrm>
            <a:off x="3529146" y="1085971"/>
            <a:ext cx="2013099" cy="3494367"/>
            <a:chOff x="0" y="0"/>
            <a:chExt cx="3446780" cy="5982970"/>
          </a:xfrm>
        </p:grpSpPr>
        <p:sp>
          <p:nvSpPr>
            <p:cNvPr id="14" name="Freeform 14"/>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2"/>
              <a:stretch>
                <a:fillRect l="-23548" r="-17520"/>
              </a:stretch>
            </a:blipFill>
          </p:spPr>
          <p:txBody>
            <a:bodyPr/>
            <a:lstStyle/>
            <a:p>
              <a:endParaRPr lang="es-MX"/>
            </a:p>
          </p:txBody>
        </p:sp>
        <p:sp>
          <p:nvSpPr>
            <p:cNvPr id="15" name="Freeform 15"/>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183263"/>
            </a:solidFill>
          </p:spPr>
          <p:txBody>
            <a:bodyPr/>
            <a:lstStyle/>
            <a:p>
              <a:endParaRPr lang="es-MX"/>
            </a:p>
          </p:txBody>
        </p:sp>
        <p:sp>
          <p:nvSpPr>
            <p:cNvPr id="16" name="Freeform 16"/>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00000"/>
            </a:solidFill>
          </p:spPr>
          <p:txBody>
            <a:bodyPr/>
            <a:lstStyle/>
            <a:p>
              <a:endParaRPr lang="es-MX"/>
            </a:p>
          </p:txBody>
        </p:sp>
      </p:grpSp>
      <p:grpSp>
        <p:nvGrpSpPr>
          <p:cNvPr id="17" name="Group 17"/>
          <p:cNvGrpSpPr>
            <a:grpSpLocks noChangeAspect="1"/>
          </p:cNvGrpSpPr>
          <p:nvPr/>
        </p:nvGrpSpPr>
        <p:grpSpPr>
          <a:xfrm>
            <a:off x="2132442" y="4715357"/>
            <a:ext cx="1204357" cy="2090540"/>
            <a:chOff x="0" y="0"/>
            <a:chExt cx="3446780" cy="5982970"/>
          </a:xfrm>
        </p:grpSpPr>
        <p:sp>
          <p:nvSpPr>
            <p:cNvPr id="18" name="Freeform 18"/>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3"/>
              <a:stretch>
                <a:fillRect l="-81628" r="-81628"/>
              </a:stretch>
            </a:blipFill>
          </p:spPr>
          <p:txBody>
            <a:bodyPr/>
            <a:lstStyle/>
            <a:p>
              <a:endParaRPr lang="es-MX"/>
            </a:p>
          </p:txBody>
        </p:sp>
        <p:sp>
          <p:nvSpPr>
            <p:cNvPr id="19" name="Freeform 19"/>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183263"/>
            </a:solidFill>
          </p:spPr>
          <p:txBody>
            <a:bodyPr/>
            <a:lstStyle/>
            <a:p>
              <a:endParaRPr lang="es-MX"/>
            </a:p>
          </p:txBody>
        </p:sp>
        <p:sp>
          <p:nvSpPr>
            <p:cNvPr id="20" name="Freeform 20"/>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00000"/>
            </a:solidFill>
          </p:spPr>
          <p:txBody>
            <a:bodyPr/>
            <a:lstStyle/>
            <a:p>
              <a:endParaRPr lang="es-MX"/>
            </a:p>
          </p:txBody>
        </p:sp>
      </p:grpSp>
      <p:grpSp>
        <p:nvGrpSpPr>
          <p:cNvPr id="21" name="Group 21"/>
          <p:cNvGrpSpPr>
            <a:grpSpLocks noChangeAspect="1"/>
          </p:cNvGrpSpPr>
          <p:nvPr/>
        </p:nvGrpSpPr>
        <p:grpSpPr>
          <a:xfrm>
            <a:off x="3662539" y="4715357"/>
            <a:ext cx="1204357" cy="2090540"/>
            <a:chOff x="0" y="0"/>
            <a:chExt cx="3446780" cy="5982970"/>
          </a:xfrm>
        </p:grpSpPr>
        <p:sp>
          <p:nvSpPr>
            <p:cNvPr id="22" name="Freeform 22"/>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4"/>
              <a:stretch>
                <a:fillRect t="-31809" r="-81990" b="-6536"/>
              </a:stretch>
            </a:blipFill>
          </p:spPr>
          <p:txBody>
            <a:bodyPr/>
            <a:lstStyle/>
            <a:p>
              <a:endParaRPr lang="es-MX"/>
            </a:p>
          </p:txBody>
        </p:sp>
        <p:sp>
          <p:nvSpPr>
            <p:cNvPr id="23" name="Freeform 23"/>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183263"/>
            </a:solidFill>
          </p:spPr>
          <p:txBody>
            <a:bodyPr/>
            <a:lstStyle/>
            <a:p>
              <a:endParaRPr lang="es-MX"/>
            </a:p>
          </p:txBody>
        </p:sp>
        <p:sp>
          <p:nvSpPr>
            <p:cNvPr id="24" name="Freeform 24"/>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00000"/>
            </a:solidFill>
          </p:spPr>
          <p:txBody>
            <a:bodyPr/>
            <a:lstStyle/>
            <a:p>
              <a:endParaRPr lang="es-MX"/>
            </a:p>
          </p:txBody>
        </p:sp>
      </p:grpSp>
      <p:grpSp>
        <p:nvGrpSpPr>
          <p:cNvPr id="25" name="Group 25"/>
          <p:cNvGrpSpPr>
            <a:grpSpLocks noChangeAspect="1"/>
          </p:cNvGrpSpPr>
          <p:nvPr/>
        </p:nvGrpSpPr>
        <p:grpSpPr>
          <a:xfrm>
            <a:off x="5189107" y="4715357"/>
            <a:ext cx="1204357" cy="2090540"/>
            <a:chOff x="0" y="0"/>
            <a:chExt cx="3446780" cy="5982970"/>
          </a:xfrm>
        </p:grpSpPr>
        <p:sp>
          <p:nvSpPr>
            <p:cNvPr id="26" name="Freeform 26"/>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4"/>
              <a:stretch>
                <a:fillRect l="-73124" t="-30880" b="-726"/>
              </a:stretch>
            </a:blipFill>
          </p:spPr>
          <p:txBody>
            <a:bodyPr/>
            <a:lstStyle/>
            <a:p>
              <a:endParaRPr lang="es-MX"/>
            </a:p>
          </p:txBody>
        </p:sp>
        <p:sp>
          <p:nvSpPr>
            <p:cNvPr id="27" name="Freeform 27"/>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183263"/>
            </a:solidFill>
          </p:spPr>
          <p:txBody>
            <a:bodyPr/>
            <a:lstStyle/>
            <a:p>
              <a:endParaRPr lang="es-MX"/>
            </a:p>
          </p:txBody>
        </p:sp>
        <p:sp>
          <p:nvSpPr>
            <p:cNvPr id="28" name="Freeform 28"/>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00000"/>
            </a:solidFill>
          </p:spPr>
          <p:txBody>
            <a:bodyPr/>
            <a:lstStyle/>
            <a:p>
              <a:endParaRPr lang="es-MX"/>
            </a:p>
          </p:txBody>
        </p:sp>
      </p:grpSp>
      <p:grpSp>
        <p:nvGrpSpPr>
          <p:cNvPr id="29" name="Group 29"/>
          <p:cNvGrpSpPr/>
          <p:nvPr/>
        </p:nvGrpSpPr>
        <p:grpSpPr>
          <a:xfrm>
            <a:off x="12248423" y="3945934"/>
            <a:ext cx="3086100" cy="416319"/>
            <a:chOff x="0" y="0"/>
            <a:chExt cx="4114800" cy="555092"/>
          </a:xfrm>
        </p:grpSpPr>
        <p:grpSp>
          <p:nvGrpSpPr>
            <p:cNvPr id="30" name="Group 30"/>
            <p:cNvGrpSpPr/>
            <p:nvPr/>
          </p:nvGrpSpPr>
          <p:grpSpPr>
            <a:xfrm>
              <a:off x="0" y="0"/>
              <a:ext cx="4114800" cy="555092"/>
              <a:chOff x="0" y="0"/>
              <a:chExt cx="812800" cy="109648"/>
            </a:xfrm>
          </p:grpSpPr>
          <p:sp>
            <p:nvSpPr>
              <p:cNvPr id="31" name="Freeform 31"/>
              <p:cNvSpPr/>
              <p:nvPr/>
            </p:nvSpPr>
            <p:spPr>
              <a:xfrm>
                <a:off x="0" y="0"/>
                <a:ext cx="812800" cy="109648"/>
              </a:xfrm>
              <a:custGeom>
                <a:avLst/>
                <a:gdLst/>
                <a:ahLst/>
                <a:cxnLst/>
                <a:rect l="l" t="t" r="r" b="b"/>
                <a:pathLst>
                  <a:path w="812800" h="109648">
                    <a:moveTo>
                      <a:pt x="0" y="0"/>
                    </a:moveTo>
                    <a:lnTo>
                      <a:pt x="812800" y="0"/>
                    </a:lnTo>
                    <a:lnTo>
                      <a:pt x="812800" y="109648"/>
                    </a:lnTo>
                    <a:lnTo>
                      <a:pt x="0" y="109648"/>
                    </a:lnTo>
                    <a:close/>
                  </a:path>
                </a:pathLst>
              </a:custGeom>
              <a:solidFill>
                <a:srgbClr val="CCCCCC"/>
              </a:solidFill>
            </p:spPr>
            <p:txBody>
              <a:bodyPr/>
              <a:lstStyle/>
              <a:p>
                <a:endParaRPr lang="es-MX"/>
              </a:p>
            </p:txBody>
          </p:sp>
          <p:sp>
            <p:nvSpPr>
              <p:cNvPr id="32" name="TextBox 32"/>
              <p:cNvSpPr txBox="1"/>
              <p:nvPr/>
            </p:nvSpPr>
            <p:spPr>
              <a:xfrm>
                <a:off x="0" y="-57150"/>
                <a:ext cx="812800" cy="166798"/>
              </a:xfrm>
              <a:prstGeom prst="rect">
                <a:avLst/>
              </a:prstGeom>
            </p:spPr>
            <p:txBody>
              <a:bodyPr lIns="50800" tIns="50800" rIns="50800" bIns="50800" rtlCol="0" anchor="ctr"/>
              <a:lstStyle/>
              <a:p>
                <a:pPr algn="ctr">
                  <a:lnSpc>
                    <a:spcPts val="3191"/>
                  </a:lnSpc>
                </a:pPr>
                <a:endParaRPr/>
              </a:p>
            </p:txBody>
          </p:sp>
        </p:grpSp>
        <p:sp>
          <p:nvSpPr>
            <p:cNvPr id="33" name="TextBox 33"/>
            <p:cNvSpPr txBox="1"/>
            <p:nvPr/>
          </p:nvSpPr>
          <p:spPr>
            <a:xfrm>
              <a:off x="512266" y="27356"/>
              <a:ext cx="3090267" cy="462281"/>
            </a:xfrm>
            <a:prstGeom prst="rect">
              <a:avLst/>
            </a:prstGeom>
          </p:spPr>
          <p:txBody>
            <a:bodyPr lIns="0" tIns="0" rIns="0" bIns="0" rtlCol="0" anchor="t">
              <a:spAutoFit/>
            </a:bodyPr>
            <a:lstStyle/>
            <a:p>
              <a:pPr algn="ctr">
                <a:lnSpc>
                  <a:spcPts val="2939"/>
                </a:lnSpc>
                <a:spcBef>
                  <a:spcPct val="0"/>
                </a:spcBef>
              </a:pPr>
              <a:r>
                <a:rPr lang="en-US" sz="2099" b="1" spc="180">
                  <a:solidFill>
                    <a:srgbClr val="000000"/>
                  </a:solidFill>
                  <a:latin typeface="Roca One Bold"/>
                  <a:ea typeface="Roca One Bold"/>
                  <a:cs typeface="Roca One Bold"/>
                  <a:sym typeface="Roca One Bold"/>
                </a:rPr>
                <a:t>See promotions</a:t>
              </a:r>
            </a:p>
          </p:txBody>
        </p:sp>
      </p:grpSp>
      <p:grpSp>
        <p:nvGrpSpPr>
          <p:cNvPr id="34" name="Group 34"/>
          <p:cNvGrpSpPr/>
          <p:nvPr/>
        </p:nvGrpSpPr>
        <p:grpSpPr>
          <a:xfrm>
            <a:off x="11862222" y="4952803"/>
            <a:ext cx="3858502" cy="818198"/>
            <a:chOff x="0" y="0"/>
            <a:chExt cx="5144669" cy="1090931"/>
          </a:xfrm>
        </p:grpSpPr>
        <p:sp>
          <p:nvSpPr>
            <p:cNvPr id="35" name="Freeform 35"/>
            <p:cNvSpPr/>
            <p:nvPr/>
          </p:nvSpPr>
          <p:spPr>
            <a:xfrm>
              <a:off x="0" y="0"/>
              <a:ext cx="780016" cy="1090931"/>
            </a:xfrm>
            <a:custGeom>
              <a:avLst/>
              <a:gdLst/>
              <a:ahLst/>
              <a:cxnLst/>
              <a:rect l="l" t="t" r="r" b="b"/>
              <a:pathLst>
                <a:path w="780016" h="1090931">
                  <a:moveTo>
                    <a:pt x="0" y="0"/>
                  </a:moveTo>
                  <a:lnTo>
                    <a:pt x="780016" y="0"/>
                  </a:lnTo>
                  <a:lnTo>
                    <a:pt x="780016" y="1090931"/>
                  </a:lnTo>
                  <a:lnTo>
                    <a:pt x="0" y="1090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grpSp>
          <p:nvGrpSpPr>
            <p:cNvPr id="36" name="Group 36"/>
            <p:cNvGrpSpPr/>
            <p:nvPr/>
          </p:nvGrpSpPr>
          <p:grpSpPr>
            <a:xfrm>
              <a:off x="1029869" y="267920"/>
              <a:ext cx="4114800" cy="555092"/>
              <a:chOff x="0" y="0"/>
              <a:chExt cx="812800" cy="109648"/>
            </a:xfrm>
          </p:grpSpPr>
          <p:sp>
            <p:nvSpPr>
              <p:cNvPr id="37" name="Freeform 37"/>
              <p:cNvSpPr/>
              <p:nvPr/>
            </p:nvSpPr>
            <p:spPr>
              <a:xfrm>
                <a:off x="0" y="0"/>
                <a:ext cx="812800" cy="109648"/>
              </a:xfrm>
              <a:custGeom>
                <a:avLst/>
                <a:gdLst/>
                <a:ahLst/>
                <a:cxnLst/>
                <a:rect l="l" t="t" r="r" b="b"/>
                <a:pathLst>
                  <a:path w="812800" h="109648">
                    <a:moveTo>
                      <a:pt x="0" y="0"/>
                    </a:moveTo>
                    <a:lnTo>
                      <a:pt x="812800" y="0"/>
                    </a:lnTo>
                    <a:lnTo>
                      <a:pt x="812800" y="109648"/>
                    </a:lnTo>
                    <a:lnTo>
                      <a:pt x="0" y="109648"/>
                    </a:lnTo>
                    <a:close/>
                  </a:path>
                </a:pathLst>
              </a:custGeom>
              <a:solidFill>
                <a:srgbClr val="CCCCCC"/>
              </a:solidFill>
            </p:spPr>
            <p:txBody>
              <a:bodyPr/>
              <a:lstStyle/>
              <a:p>
                <a:endParaRPr lang="es-MX"/>
              </a:p>
            </p:txBody>
          </p:sp>
          <p:sp>
            <p:nvSpPr>
              <p:cNvPr id="38" name="TextBox 38"/>
              <p:cNvSpPr txBox="1"/>
              <p:nvPr/>
            </p:nvSpPr>
            <p:spPr>
              <a:xfrm>
                <a:off x="0" y="-57150"/>
                <a:ext cx="812800" cy="166798"/>
              </a:xfrm>
              <a:prstGeom prst="rect">
                <a:avLst/>
              </a:prstGeom>
            </p:spPr>
            <p:txBody>
              <a:bodyPr lIns="50800" tIns="50800" rIns="50800" bIns="50800" rtlCol="0" anchor="ctr"/>
              <a:lstStyle/>
              <a:p>
                <a:pPr algn="ctr">
                  <a:lnSpc>
                    <a:spcPts val="3191"/>
                  </a:lnSpc>
                </a:pPr>
                <a:endParaRPr/>
              </a:p>
            </p:txBody>
          </p:sp>
        </p:grpSp>
        <p:sp>
          <p:nvSpPr>
            <p:cNvPr id="39" name="TextBox 39"/>
            <p:cNvSpPr txBox="1"/>
            <p:nvPr/>
          </p:nvSpPr>
          <p:spPr>
            <a:xfrm>
              <a:off x="1542136" y="295275"/>
              <a:ext cx="3090267" cy="462281"/>
            </a:xfrm>
            <a:prstGeom prst="rect">
              <a:avLst/>
            </a:prstGeom>
          </p:spPr>
          <p:txBody>
            <a:bodyPr lIns="0" tIns="0" rIns="0" bIns="0" rtlCol="0" anchor="t">
              <a:spAutoFit/>
            </a:bodyPr>
            <a:lstStyle/>
            <a:p>
              <a:pPr algn="ctr">
                <a:lnSpc>
                  <a:spcPts val="2939"/>
                </a:lnSpc>
                <a:spcBef>
                  <a:spcPct val="0"/>
                </a:spcBef>
              </a:pPr>
              <a:r>
                <a:rPr lang="en-US" sz="2099" b="1" spc="180">
                  <a:solidFill>
                    <a:srgbClr val="000000"/>
                  </a:solidFill>
                  <a:latin typeface="Roca One Bold"/>
                  <a:ea typeface="Roca One Bold"/>
                  <a:cs typeface="Roca One Bold"/>
                  <a:sym typeface="Roca One Bold"/>
                </a:rPr>
                <a:t>Shipments</a:t>
              </a:r>
            </a:p>
          </p:txBody>
        </p:sp>
      </p:grpSp>
      <p:grpSp>
        <p:nvGrpSpPr>
          <p:cNvPr id="40" name="Group 40"/>
          <p:cNvGrpSpPr/>
          <p:nvPr/>
        </p:nvGrpSpPr>
        <p:grpSpPr>
          <a:xfrm>
            <a:off x="11251897" y="6361551"/>
            <a:ext cx="3086100" cy="399809"/>
            <a:chOff x="0" y="0"/>
            <a:chExt cx="4114800" cy="533079"/>
          </a:xfrm>
        </p:grpSpPr>
        <p:grpSp>
          <p:nvGrpSpPr>
            <p:cNvPr id="41" name="Group 41"/>
            <p:cNvGrpSpPr/>
            <p:nvPr/>
          </p:nvGrpSpPr>
          <p:grpSpPr>
            <a:xfrm>
              <a:off x="0" y="0"/>
              <a:ext cx="4114800" cy="533079"/>
              <a:chOff x="0" y="0"/>
              <a:chExt cx="812800" cy="105299"/>
            </a:xfrm>
          </p:grpSpPr>
          <p:sp>
            <p:nvSpPr>
              <p:cNvPr id="42" name="Freeform 42"/>
              <p:cNvSpPr/>
              <p:nvPr/>
            </p:nvSpPr>
            <p:spPr>
              <a:xfrm>
                <a:off x="0" y="0"/>
                <a:ext cx="812800" cy="105299"/>
              </a:xfrm>
              <a:custGeom>
                <a:avLst/>
                <a:gdLst/>
                <a:ahLst/>
                <a:cxnLst/>
                <a:rect l="l" t="t" r="r" b="b"/>
                <a:pathLst>
                  <a:path w="812800" h="105299">
                    <a:moveTo>
                      <a:pt x="0" y="0"/>
                    </a:moveTo>
                    <a:lnTo>
                      <a:pt x="812800" y="0"/>
                    </a:lnTo>
                    <a:lnTo>
                      <a:pt x="812800" y="105299"/>
                    </a:lnTo>
                    <a:lnTo>
                      <a:pt x="0" y="105299"/>
                    </a:lnTo>
                    <a:close/>
                  </a:path>
                </a:pathLst>
              </a:custGeom>
              <a:solidFill>
                <a:srgbClr val="CCCCCC"/>
              </a:solidFill>
            </p:spPr>
            <p:txBody>
              <a:bodyPr/>
              <a:lstStyle/>
              <a:p>
                <a:endParaRPr lang="es-MX"/>
              </a:p>
            </p:txBody>
          </p:sp>
          <p:sp>
            <p:nvSpPr>
              <p:cNvPr id="43" name="TextBox 43"/>
              <p:cNvSpPr txBox="1"/>
              <p:nvPr/>
            </p:nvSpPr>
            <p:spPr>
              <a:xfrm>
                <a:off x="0" y="-57150"/>
                <a:ext cx="812800" cy="162449"/>
              </a:xfrm>
              <a:prstGeom prst="rect">
                <a:avLst/>
              </a:prstGeom>
            </p:spPr>
            <p:txBody>
              <a:bodyPr lIns="50800" tIns="50800" rIns="50800" bIns="50800" rtlCol="0" anchor="ctr"/>
              <a:lstStyle/>
              <a:p>
                <a:pPr algn="ctr">
                  <a:lnSpc>
                    <a:spcPts val="3191"/>
                  </a:lnSpc>
                </a:pPr>
                <a:endParaRPr/>
              </a:p>
            </p:txBody>
          </p:sp>
        </p:grpSp>
        <p:sp>
          <p:nvSpPr>
            <p:cNvPr id="44" name="TextBox 44"/>
            <p:cNvSpPr txBox="1"/>
            <p:nvPr/>
          </p:nvSpPr>
          <p:spPr>
            <a:xfrm>
              <a:off x="512266" y="27356"/>
              <a:ext cx="3090267" cy="440267"/>
            </a:xfrm>
            <a:prstGeom prst="rect">
              <a:avLst/>
            </a:prstGeom>
          </p:spPr>
          <p:txBody>
            <a:bodyPr lIns="0" tIns="0" rIns="0" bIns="0" rtlCol="0" anchor="t">
              <a:spAutoFit/>
            </a:bodyPr>
            <a:lstStyle/>
            <a:p>
              <a:pPr algn="ctr">
                <a:lnSpc>
                  <a:spcPts val="2799"/>
                </a:lnSpc>
                <a:spcBef>
                  <a:spcPct val="0"/>
                </a:spcBef>
              </a:pPr>
              <a:r>
                <a:rPr lang="en-US" sz="1999" b="1" spc="171">
                  <a:solidFill>
                    <a:srgbClr val="000000"/>
                  </a:solidFill>
                  <a:latin typeface="Roca One Bold"/>
                  <a:ea typeface="Roca One Bold"/>
                  <a:cs typeface="Roca One Bold"/>
                  <a:sym typeface="Roca One Bold"/>
                </a:rPr>
                <a:t>Amount</a:t>
              </a:r>
            </a:p>
          </p:txBody>
        </p:sp>
      </p:grpSp>
      <p:grpSp>
        <p:nvGrpSpPr>
          <p:cNvPr id="45" name="Group 45"/>
          <p:cNvGrpSpPr/>
          <p:nvPr/>
        </p:nvGrpSpPr>
        <p:grpSpPr>
          <a:xfrm>
            <a:off x="13206809" y="7351910"/>
            <a:ext cx="2127714" cy="584664"/>
            <a:chOff x="0" y="0"/>
            <a:chExt cx="2836952" cy="779552"/>
          </a:xfrm>
        </p:grpSpPr>
        <p:grpSp>
          <p:nvGrpSpPr>
            <p:cNvPr id="46" name="Group 46"/>
            <p:cNvGrpSpPr/>
            <p:nvPr/>
          </p:nvGrpSpPr>
          <p:grpSpPr>
            <a:xfrm>
              <a:off x="0" y="0"/>
              <a:ext cx="779552" cy="779552"/>
              <a:chOff x="0" y="0"/>
              <a:chExt cx="153986" cy="153986"/>
            </a:xfrm>
          </p:grpSpPr>
          <p:sp>
            <p:nvSpPr>
              <p:cNvPr id="47" name="Freeform 47"/>
              <p:cNvSpPr/>
              <p:nvPr/>
            </p:nvSpPr>
            <p:spPr>
              <a:xfrm>
                <a:off x="0" y="0"/>
                <a:ext cx="153986" cy="153986"/>
              </a:xfrm>
              <a:custGeom>
                <a:avLst/>
                <a:gdLst/>
                <a:ahLst/>
                <a:cxnLst/>
                <a:rect l="l" t="t" r="r" b="b"/>
                <a:pathLst>
                  <a:path w="153986" h="153986">
                    <a:moveTo>
                      <a:pt x="0" y="0"/>
                    </a:moveTo>
                    <a:lnTo>
                      <a:pt x="153986" y="0"/>
                    </a:lnTo>
                    <a:lnTo>
                      <a:pt x="153986" y="153986"/>
                    </a:lnTo>
                    <a:lnTo>
                      <a:pt x="0" y="153986"/>
                    </a:lnTo>
                    <a:close/>
                  </a:path>
                </a:pathLst>
              </a:custGeom>
              <a:solidFill>
                <a:srgbClr val="E9E9E9"/>
              </a:solidFill>
            </p:spPr>
            <p:txBody>
              <a:bodyPr/>
              <a:lstStyle/>
              <a:p>
                <a:endParaRPr lang="es-MX"/>
              </a:p>
            </p:txBody>
          </p:sp>
          <p:sp>
            <p:nvSpPr>
              <p:cNvPr id="48" name="TextBox 48"/>
              <p:cNvSpPr txBox="1"/>
              <p:nvPr/>
            </p:nvSpPr>
            <p:spPr>
              <a:xfrm>
                <a:off x="0" y="-57150"/>
                <a:ext cx="153986" cy="211136"/>
              </a:xfrm>
              <a:prstGeom prst="rect">
                <a:avLst/>
              </a:prstGeom>
            </p:spPr>
            <p:txBody>
              <a:bodyPr lIns="50800" tIns="50800" rIns="50800" bIns="50800" rtlCol="0" anchor="ctr"/>
              <a:lstStyle/>
              <a:p>
                <a:pPr algn="ctr">
                  <a:lnSpc>
                    <a:spcPts val="3191"/>
                  </a:lnSpc>
                </a:pPr>
                <a:r>
                  <a:rPr lang="en-US" sz="2099" b="1" spc="136">
                    <a:solidFill>
                      <a:srgbClr val="000000"/>
                    </a:solidFill>
                    <a:latin typeface="Roca One Bold"/>
                    <a:ea typeface="Roca One Bold"/>
                    <a:cs typeface="Roca One Bold"/>
                    <a:sym typeface="Roca One Bold"/>
                  </a:rPr>
                  <a:t>-</a:t>
                </a:r>
              </a:p>
            </p:txBody>
          </p:sp>
        </p:grpSp>
        <p:grpSp>
          <p:nvGrpSpPr>
            <p:cNvPr id="49" name="Group 49"/>
            <p:cNvGrpSpPr/>
            <p:nvPr/>
          </p:nvGrpSpPr>
          <p:grpSpPr>
            <a:xfrm>
              <a:off x="1093127" y="0"/>
              <a:ext cx="734790" cy="779552"/>
              <a:chOff x="0" y="0"/>
              <a:chExt cx="145144" cy="153986"/>
            </a:xfrm>
          </p:grpSpPr>
          <p:sp>
            <p:nvSpPr>
              <p:cNvPr id="50" name="Freeform 50"/>
              <p:cNvSpPr/>
              <p:nvPr/>
            </p:nvSpPr>
            <p:spPr>
              <a:xfrm>
                <a:off x="0" y="0"/>
                <a:ext cx="145144" cy="153986"/>
              </a:xfrm>
              <a:custGeom>
                <a:avLst/>
                <a:gdLst/>
                <a:ahLst/>
                <a:cxnLst/>
                <a:rect l="l" t="t" r="r" b="b"/>
                <a:pathLst>
                  <a:path w="145144" h="153986">
                    <a:moveTo>
                      <a:pt x="0" y="0"/>
                    </a:moveTo>
                    <a:lnTo>
                      <a:pt x="145144" y="0"/>
                    </a:lnTo>
                    <a:lnTo>
                      <a:pt x="145144" y="153986"/>
                    </a:lnTo>
                    <a:lnTo>
                      <a:pt x="0" y="153986"/>
                    </a:lnTo>
                    <a:close/>
                  </a:path>
                </a:pathLst>
              </a:custGeom>
              <a:solidFill>
                <a:srgbClr val="E9E9E9"/>
              </a:solidFill>
            </p:spPr>
            <p:txBody>
              <a:bodyPr/>
              <a:lstStyle/>
              <a:p>
                <a:endParaRPr lang="es-MX"/>
              </a:p>
            </p:txBody>
          </p:sp>
          <p:sp>
            <p:nvSpPr>
              <p:cNvPr id="51" name="TextBox 51"/>
              <p:cNvSpPr txBox="1"/>
              <p:nvPr/>
            </p:nvSpPr>
            <p:spPr>
              <a:xfrm>
                <a:off x="0" y="-57150"/>
                <a:ext cx="145144" cy="211136"/>
              </a:xfrm>
              <a:prstGeom prst="rect">
                <a:avLst/>
              </a:prstGeom>
            </p:spPr>
            <p:txBody>
              <a:bodyPr lIns="50800" tIns="50800" rIns="50800" bIns="50800" rtlCol="0" anchor="ctr"/>
              <a:lstStyle/>
              <a:p>
                <a:pPr algn="ctr">
                  <a:lnSpc>
                    <a:spcPts val="3191"/>
                  </a:lnSpc>
                </a:pPr>
                <a:r>
                  <a:rPr lang="en-US" sz="2099" b="1" spc="136">
                    <a:solidFill>
                      <a:srgbClr val="040606"/>
                    </a:solidFill>
                    <a:latin typeface="Roca One Bold"/>
                    <a:ea typeface="Roca One Bold"/>
                    <a:cs typeface="Roca One Bold"/>
                    <a:sym typeface="Roca One Bold"/>
                  </a:rPr>
                  <a:t>1</a:t>
                </a:r>
              </a:p>
            </p:txBody>
          </p:sp>
        </p:grpSp>
        <p:grpSp>
          <p:nvGrpSpPr>
            <p:cNvPr id="52" name="Group 52"/>
            <p:cNvGrpSpPr/>
            <p:nvPr/>
          </p:nvGrpSpPr>
          <p:grpSpPr>
            <a:xfrm>
              <a:off x="2102162" y="0"/>
              <a:ext cx="734790" cy="779552"/>
              <a:chOff x="0" y="0"/>
              <a:chExt cx="145144" cy="153986"/>
            </a:xfrm>
          </p:grpSpPr>
          <p:sp>
            <p:nvSpPr>
              <p:cNvPr id="53" name="Freeform 53"/>
              <p:cNvSpPr/>
              <p:nvPr/>
            </p:nvSpPr>
            <p:spPr>
              <a:xfrm>
                <a:off x="0" y="0"/>
                <a:ext cx="145144" cy="153986"/>
              </a:xfrm>
              <a:custGeom>
                <a:avLst/>
                <a:gdLst/>
                <a:ahLst/>
                <a:cxnLst/>
                <a:rect l="l" t="t" r="r" b="b"/>
                <a:pathLst>
                  <a:path w="145144" h="153986">
                    <a:moveTo>
                      <a:pt x="0" y="0"/>
                    </a:moveTo>
                    <a:lnTo>
                      <a:pt x="145144" y="0"/>
                    </a:lnTo>
                    <a:lnTo>
                      <a:pt x="145144" y="153986"/>
                    </a:lnTo>
                    <a:lnTo>
                      <a:pt x="0" y="153986"/>
                    </a:lnTo>
                    <a:close/>
                  </a:path>
                </a:pathLst>
              </a:custGeom>
              <a:solidFill>
                <a:srgbClr val="E9E9E9"/>
              </a:solidFill>
            </p:spPr>
            <p:txBody>
              <a:bodyPr/>
              <a:lstStyle/>
              <a:p>
                <a:endParaRPr lang="es-MX"/>
              </a:p>
            </p:txBody>
          </p:sp>
          <p:sp>
            <p:nvSpPr>
              <p:cNvPr id="54" name="TextBox 54"/>
              <p:cNvSpPr txBox="1"/>
              <p:nvPr/>
            </p:nvSpPr>
            <p:spPr>
              <a:xfrm>
                <a:off x="0" y="-57150"/>
                <a:ext cx="145144" cy="211136"/>
              </a:xfrm>
              <a:prstGeom prst="rect">
                <a:avLst/>
              </a:prstGeom>
            </p:spPr>
            <p:txBody>
              <a:bodyPr lIns="50800" tIns="50800" rIns="50800" bIns="50800" rtlCol="0" anchor="ctr"/>
              <a:lstStyle/>
              <a:p>
                <a:pPr algn="ctr">
                  <a:lnSpc>
                    <a:spcPts val="3191"/>
                  </a:lnSpc>
                </a:pPr>
                <a:r>
                  <a:rPr lang="en-US" sz="2099" b="1" spc="136">
                    <a:solidFill>
                      <a:srgbClr val="040606"/>
                    </a:solidFill>
                    <a:latin typeface="Roca One Bold"/>
                    <a:ea typeface="Roca One Bold"/>
                    <a:cs typeface="Roca One Bold"/>
                    <a:sym typeface="Roca One Bold"/>
                  </a:rPr>
                  <a:t>+</a:t>
                </a:r>
              </a:p>
            </p:txBody>
          </p:sp>
        </p:grpSp>
      </p:grpSp>
      <p:grpSp>
        <p:nvGrpSpPr>
          <p:cNvPr id="55" name="Group 55"/>
          <p:cNvGrpSpPr/>
          <p:nvPr/>
        </p:nvGrpSpPr>
        <p:grpSpPr>
          <a:xfrm>
            <a:off x="12248423" y="8527124"/>
            <a:ext cx="3677266" cy="531457"/>
            <a:chOff x="0" y="0"/>
            <a:chExt cx="968498" cy="139972"/>
          </a:xfrm>
        </p:grpSpPr>
        <p:sp>
          <p:nvSpPr>
            <p:cNvPr id="56" name="Freeform 56"/>
            <p:cNvSpPr/>
            <p:nvPr/>
          </p:nvSpPr>
          <p:spPr>
            <a:xfrm>
              <a:off x="0" y="0"/>
              <a:ext cx="968498" cy="139972"/>
            </a:xfrm>
            <a:custGeom>
              <a:avLst/>
              <a:gdLst/>
              <a:ahLst/>
              <a:cxnLst/>
              <a:rect l="l" t="t" r="r" b="b"/>
              <a:pathLst>
                <a:path w="968498" h="139972">
                  <a:moveTo>
                    <a:pt x="0" y="0"/>
                  </a:moveTo>
                  <a:lnTo>
                    <a:pt x="968498" y="0"/>
                  </a:lnTo>
                  <a:lnTo>
                    <a:pt x="968498" y="139972"/>
                  </a:lnTo>
                  <a:lnTo>
                    <a:pt x="0" y="139972"/>
                  </a:lnTo>
                  <a:close/>
                </a:path>
              </a:pathLst>
            </a:custGeom>
            <a:solidFill>
              <a:srgbClr val="FFFFFF"/>
            </a:solidFill>
          </p:spPr>
          <p:txBody>
            <a:bodyPr/>
            <a:lstStyle/>
            <a:p>
              <a:endParaRPr lang="es-MX"/>
            </a:p>
          </p:txBody>
        </p:sp>
        <p:sp>
          <p:nvSpPr>
            <p:cNvPr id="57" name="TextBox 57"/>
            <p:cNvSpPr txBox="1"/>
            <p:nvPr/>
          </p:nvSpPr>
          <p:spPr>
            <a:xfrm>
              <a:off x="0" y="-57150"/>
              <a:ext cx="968498" cy="197122"/>
            </a:xfrm>
            <a:prstGeom prst="rect">
              <a:avLst/>
            </a:prstGeom>
          </p:spPr>
          <p:txBody>
            <a:bodyPr lIns="50800" tIns="50800" rIns="50800" bIns="50800" rtlCol="0" anchor="ctr"/>
            <a:lstStyle/>
            <a:p>
              <a:pPr algn="ctr">
                <a:lnSpc>
                  <a:spcPts val="3191"/>
                </a:lnSpc>
              </a:pPr>
              <a:r>
                <a:rPr lang="en-US" sz="2099" spc="136">
                  <a:solidFill>
                    <a:srgbClr val="040606"/>
                  </a:solidFill>
                  <a:latin typeface="Roca One"/>
                  <a:ea typeface="Roca One"/>
                  <a:cs typeface="Roca One"/>
                  <a:sym typeface="Roca One"/>
                </a:rPr>
                <a:t>Buy now</a:t>
              </a:r>
            </a:p>
          </p:txBody>
        </p:sp>
      </p:grpSp>
      <p:sp>
        <p:nvSpPr>
          <p:cNvPr id="58" name="TextBox 58"/>
          <p:cNvSpPr txBox="1"/>
          <p:nvPr/>
        </p:nvSpPr>
        <p:spPr>
          <a:xfrm>
            <a:off x="7469790" y="557049"/>
            <a:ext cx="2710206" cy="549910"/>
          </a:xfrm>
          <a:prstGeom prst="rect">
            <a:avLst/>
          </a:prstGeom>
        </p:spPr>
        <p:txBody>
          <a:bodyPr lIns="0" tIns="0" rIns="0" bIns="0" rtlCol="0" anchor="t">
            <a:spAutoFit/>
          </a:bodyPr>
          <a:lstStyle/>
          <a:p>
            <a:pPr algn="l">
              <a:lnSpc>
                <a:spcPts val="4444"/>
              </a:lnSpc>
            </a:pPr>
            <a:r>
              <a:rPr lang="en-US" sz="3499" b="1">
                <a:solidFill>
                  <a:srgbClr val="000000"/>
                </a:solidFill>
                <a:latin typeface="Roca One Bold"/>
                <a:ea typeface="Roca One Bold"/>
                <a:cs typeface="Roca One Bold"/>
                <a:sym typeface="Roca One Bold"/>
              </a:rPr>
              <a:t>CRUZ AZUL </a:t>
            </a:r>
          </a:p>
        </p:txBody>
      </p:sp>
      <p:sp>
        <p:nvSpPr>
          <p:cNvPr id="59" name="TextBox 59"/>
          <p:cNvSpPr txBox="1"/>
          <p:nvPr/>
        </p:nvSpPr>
        <p:spPr>
          <a:xfrm>
            <a:off x="593249" y="7218643"/>
            <a:ext cx="8387534" cy="2569337"/>
          </a:xfrm>
          <a:prstGeom prst="rect">
            <a:avLst/>
          </a:prstGeom>
        </p:spPr>
        <p:txBody>
          <a:bodyPr lIns="0" tIns="0" rIns="0" bIns="0" rtlCol="0" anchor="t">
            <a:spAutoFit/>
          </a:bodyPr>
          <a:lstStyle/>
          <a:p>
            <a:pPr marL="367029" lvl="1" indent="-183514" algn="just">
              <a:lnSpc>
                <a:spcPts val="2583"/>
              </a:lnSpc>
              <a:buFont typeface="Arial"/>
              <a:buChar char="•"/>
            </a:pPr>
            <a:r>
              <a:rPr lang="en-US" sz="1699" spc="110">
                <a:solidFill>
                  <a:srgbClr val="000000"/>
                </a:solidFill>
                <a:latin typeface="Roca One"/>
                <a:ea typeface="Roca One"/>
                <a:cs typeface="Roca One"/>
                <a:sym typeface="Roca One"/>
              </a:rPr>
              <a:t>FiIn its dry form, cement has a fine powder consistency.</a:t>
            </a:r>
          </a:p>
          <a:p>
            <a:pPr marL="367029" lvl="1" indent="-183514" algn="just">
              <a:lnSpc>
                <a:spcPts val="2583"/>
              </a:lnSpc>
              <a:buFont typeface="Arial"/>
              <a:buChar char="•"/>
            </a:pPr>
            <a:r>
              <a:rPr lang="en-US" sz="1699" spc="110">
                <a:solidFill>
                  <a:srgbClr val="000000"/>
                </a:solidFill>
                <a:latin typeface="Roca One"/>
                <a:ea typeface="Roca One"/>
                <a:cs typeface="Roca One"/>
                <a:sym typeface="Roca One"/>
              </a:rPr>
              <a:t>When mixed with water, it forms a paste that hardens and gains strength over time.</a:t>
            </a:r>
          </a:p>
          <a:p>
            <a:pPr marL="367029" lvl="1" indent="-183514" algn="just">
              <a:lnSpc>
                <a:spcPts val="2583"/>
              </a:lnSpc>
              <a:buFont typeface="Arial"/>
              <a:buChar char="•"/>
            </a:pPr>
            <a:r>
              <a:rPr lang="en-US" sz="1699" spc="110">
                <a:solidFill>
                  <a:srgbClr val="000000"/>
                </a:solidFill>
                <a:latin typeface="Roca One"/>
                <a:ea typeface="Roca One"/>
                <a:cs typeface="Roca One"/>
                <a:sym typeface="Roca One"/>
              </a:rPr>
              <a:t>The consistency of the cement paste depends on the amount of water used in the mix. Too much water can weaken the cement, while too little can make it difficult to handle.</a:t>
            </a:r>
          </a:p>
          <a:p>
            <a:pPr marL="367029" lvl="1" indent="-183514" algn="just">
              <a:lnSpc>
                <a:spcPts val="2583"/>
              </a:lnSpc>
              <a:buFont typeface="Arial"/>
              <a:buChar char="•"/>
            </a:pPr>
            <a:r>
              <a:rPr lang="en-US" sz="1699" spc="110">
                <a:solidFill>
                  <a:srgbClr val="000000"/>
                </a:solidFill>
                <a:latin typeface="Roca One"/>
                <a:ea typeface="Roca One"/>
                <a:cs typeface="Roca One"/>
                <a:sym typeface="Roca One"/>
              </a:rPr>
              <a:t>The consistency of the Cruz Azul cement mix has good plasticity, which makes it easy to handle when working.</a:t>
            </a:r>
          </a:p>
        </p:txBody>
      </p:sp>
      <p:sp>
        <p:nvSpPr>
          <p:cNvPr id="60" name="TextBox 60"/>
          <p:cNvSpPr txBox="1"/>
          <p:nvPr/>
        </p:nvSpPr>
        <p:spPr>
          <a:xfrm>
            <a:off x="10714828" y="2566418"/>
            <a:ext cx="6544472" cy="426340"/>
          </a:xfrm>
          <a:prstGeom prst="rect">
            <a:avLst/>
          </a:prstGeom>
        </p:spPr>
        <p:txBody>
          <a:bodyPr lIns="0" tIns="0" rIns="0" bIns="0" rtlCol="0" anchor="t">
            <a:spAutoFit/>
          </a:bodyPr>
          <a:lstStyle/>
          <a:p>
            <a:pPr algn="ctr">
              <a:lnSpc>
                <a:spcPts val="3647"/>
              </a:lnSpc>
            </a:pPr>
            <a:r>
              <a:rPr lang="en-US" sz="2399" b="1" i="1" spc="155">
                <a:solidFill>
                  <a:srgbClr val="000000"/>
                </a:solidFill>
                <a:latin typeface="Roca One Bold Italics"/>
                <a:ea typeface="Roca One Bold Italics"/>
                <a:cs typeface="Roca One Bold Italics"/>
                <a:sym typeface="Roca One Bold Italics"/>
              </a:rPr>
              <a:t>Product Code: 1173079133</a:t>
            </a:r>
          </a:p>
        </p:txBody>
      </p:sp>
      <p:sp>
        <p:nvSpPr>
          <p:cNvPr id="61" name="TextBox 61"/>
          <p:cNvSpPr txBox="1"/>
          <p:nvPr/>
        </p:nvSpPr>
        <p:spPr>
          <a:xfrm>
            <a:off x="11110403" y="3215345"/>
            <a:ext cx="5362140" cy="441326"/>
          </a:xfrm>
          <a:prstGeom prst="rect">
            <a:avLst/>
          </a:prstGeom>
        </p:spPr>
        <p:txBody>
          <a:bodyPr lIns="0" tIns="0" rIns="0" bIns="0" rtlCol="0" anchor="t">
            <a:spAutoFit/>
          </a:bodyPr>
          <a:lstStyle/>
          <a:p>
            <a:pPr algn="ctr">
              <a:lnSpc>
                <a:spcPts val="3799"/>
              </a:lnSpc>
            </a:pPr>
            <a:r>
              <a:rPr lang="en-US" sz="2499" b="1" spc="162">
                <a:solidFill>
                  <a:srgbClr val="FF001F"/>
                </a:solidFill>
                <a:latin typeface="Roca One Bold"/>
                <a:ea typeface="Roca One Bold"/>
                <a:cs typeface="Roca One Bold"/>
                <a:sym typeface="Roca One Bold"/>
              </a:rPr>
              <a:t>$250 </a:t>
            </a:r>
          </a:p>
        </p:txBody>
      </p:sp>
      <p:grpSp>
        <p:nvGrpSpPr>
          <p:cNvPr id="62" name="Group 62"/>
          <p:cNvGrpSpPr/>
          <p:nvPr/>
        </p:nvGrpSpPr>
        <p:grpSpPr>
          <a:xfrm>
            <a:off x="12248423" y="9258300"/>
            <a:ext cx="3677266" cy="531457"/>
            <a:chOff x="0" y="0"/>
            <a:chExt cx="968498" cy="139972"/>
          </a:xfrm>
        </p:grpSpPr>
        <p:sp>
          <p:nvSpPr>
            <p:cNvPr id="63" name="Freeform 63"/>
            <p:cNvSpPr/>
            <p:nvPr/>
          </p:nvSpPr>
          <p:spPr>
            <a:xfrm>
              <a:off x="0" y="0"/>
              <a:ext cx="968498" cy="139972"/>
            </a:xfrm>
            <a:custGeom>
              <a:avLst/>
              <a:gdLst/>
              <a:ahLst/>
              <a:cxnLst/>
              <a:rect l="l" t="t" r="r" b="b"/>
              <a:pathLst>
                <a:path w="968498" h="139972">
                  <a:moveTo>
                    <a:pt x="0" y="0"/>
                  </a:moveTo>
                  <a:lnTo>
                    <a:pt x="968498" y="0"/>
                  </a:lnTo>
                  <a:lnTo>
                    <a:pt x="968498" y="139972"/>
                  </a:lnTo>
                  <a:lnTo>
                    <a:pt x="0" y="139972"/>
                  </a:lnTo>
                  <a:close/>
                </a:path>
              </a:pathLst>
            </a:custGeom>
            <a:solidFill>
              <a:srgbClr val="FFFFFF"/>
            </a:solidFill>
          </p:spPr>
          <p:txBody>
            <a:bodyPr/>
            <a:lstStyle/>
            <a:p>
              <a:endParaRPr lang="es-MX"/>
            </a:p>
          </p:txBody>
        </p:sp>
        <p:sp>
          <p:nvSpPr>
            <p:cNvPr id="64" name="TextBox 64"/>
            <p:cNvSpPr txBox="1"/>
            <p:nvPr/>
          </p:nvSpPr>
          <p:spPr>
            <a:xfrm>
              <a:off x="0" y="-57150"/>
              <a:ext cx="968498" cy="197122"/>
            </a:xfrm>
            <a:prstGeom prst="rect">
              <a:avLst/>
            </a:prstGeom>
          </p:spPr>
          <p:txBody>
            <a:bodyPr lIns="50800" tIns="50800" rIns="50800" bIns="50800" rtlCol="0" anchor="ctr"/>
            <a:lstStyle/>
            <a:p>
              <a:pPr algn="ctr">
                <a:lnSpc>
                  <a:spcPts val="3191"/>
                </a:lnSpc>
              </a:pPr>
              <a:r>
                <a:rPr lang="en-US" sz="2099" spc="136">
                  <a:solidFill>
                    <a:srgbClr val="040606"/>
                  </a:solidFill>
                  <a:latin typeface="Roca One"/>
                  <a:ea typeface="Roca One"/>
                  <a:cs typeface="Roca One"/>
                  <a:sym typeface="Roca One"/>
                </a:rPr>
                <a:t>Add to cart</a:t>
              </a:r>
            </a:p>
          </p:txBody>
        </p:sp>
      </p:grpSp>
      <p:pic>
        <p:nvPicPr>
          <p:cNvPr id="65" name="Imagen 64">
            <a:hlinkClick r:id="rId7" action="ppaction://hlinksldjump"/>
            <a:extLst>
              <a:ext uri="{FF2B5EF4-FFF2-40B4-BE49-F238E27FC236}">
                <a16:creationId xmlns:a16="http://schemas.microsoft.com/office/drawing/2014/main" id="{F7C09982-42AD-768F-B591-11337F6B3E94}"/>
              </a:ext>
            </a:extLst>
          </p:cNvPr>
          <p:cNvPicPr>
            <a:picLocks noChangeAspect="1"/>
          </p:cNvPicPr>
          <p:nvPr/>
        </p:nvPicPr>
        <p:blipFill>
          <a:blip r:embed="rId8"/>
          <a:stretch>
            <a:fillRect/>
          </a:stretch>
        </p:blipFill>
        <p:spPr>
          <a:xfrm>
            <a:off x="35416" y="0"/>
            <a:ext cx="1115665" cy="7315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9634" y="3087203"/>
            <a:ext cx="3086100" cy="519863"/>
            <a:chOff x="0" y="0"/>
            <a:chExt cx="812800" cy="136919"/>
          </a:xfrm>
        </p:grpSpPr>
        <p:sp>
          <p:nvSpPr>
            <p:cNvPr id="3" name="Freeform 3"/>
            <p:cNvSpPr/>
            <p:nvPr/>
          </p:nvSpPr>
          <p:spPr>
            <a:xfrm>
              <a:off x="0" y="0"/>
              <a:ext cx="812800" cy="136919"/>
            </a:xfrm>
            <a:custGeom>
              <a:avLst/>
              <a:gdLst/>
              <a:ahLst/>
              <a:cxnLst/>
              <a:rect l="l" t="t" r="r" b="b"/>
              <a:pathLst>
                <a:path w="812800" h="136919">
                  <a:moveTo>
                    <a:pt x="0" y="0"/>
                  </a:moveTo>
                  <a:lnTo>
                    <a:pt x="812800" y="0"/>
                  </a:lnTo>
                  <a:lnTo>
                    <a:pt x="812800" y="136919"/>
                  </a:lnTo>
                  <a:lnTo>
                    <a:pt x="0" y="136919"/>
                  </a:lnTo>
                  <a:close/>
                </a:path>
              </a:pathLst>
            </a:custGeom>
            <a:solidFill>
              <a:srgbClr val="FFFFFF"/>
            </a:solidFill>
          </p:spPr>
          <p:txBody>
            <a:bodyPr/>
            <a:lstStyle/>
            <a:p>
              <a:endParaRPr lang="es-MX"/>
            </a:p>
          </p:txBody>
        </p:sp>
        <p:sp>
          <p:nvSpPr>
            <p:cNvPr id="4" name="TextBox 4"/>
            <p:cNvSpPr txBox="1"/>
            <p:nvPr/>
          </p:nvSpPr>
          <p:spPr>
            <a:xfrm>
              <a:off x="0" y="-57150"/>
              <a:ext cx="812800" cy="194069"/>
            </a:xfrm>
            <a:prstGeom prst="rect">
              <a:avLst/>
            </a:prstGeom>
          </p:spPr>
          <p:txBody>
            <a:bodyPr lIns="50800" tIns="50800" rIns="50800" bIns="50800" rtlCol="0" anchor="ctr"/>
            <a:lstStyle/>
            <a:p>
              <a:pPr algn="ctr">
                <a:lnSpc>
                  <a:spcPts val="3191"/>
                </a:lnSpc>
              </a:pPr>
              <a:endParaRPr/>
            </a:p>
          </p:txBody>
        </p:sp>
      </p:grpSp>
      <p:grpSp>
        <p:nvGrpSpPr>
          <p:cNvPr id="5" name="Group 5"/>
          <p:cNvGrpSpPr/>
          <p:nvPr/>
        </p:nvGrpSpPr>
        <p:grpSpPr>
          <a:xfrm>
            <a:off x="206387" y="1813589"/>
            <a:ext cx="3086100" cy="386799"/>
            <a:chOff x="0" y="0"/>
            <a:chExt cx="812800" cy="101873"/>
          </a:xfrm>
        </p:grpSpPr>
        <p:sp>
          <p:nvSpPr>
            <p:cNvPr id="6" name="Freeform 6"/>
            <p:cNvSpPr/>
            <p:nvPr/>
          </p:nvSpPr>
          <p:spPr>
            <a:xfrm>
              <a:off x="0" y="0"/>
              <a:ext cx="812800" cy="101873"/>
            </a:xfrm>
            <a:custGeom>
              <a:avLst/>
              <a:gdLst/>
              <a:ahLst/>
              <a:cxnLst/>
              <a:rect l="l" t="t" r="r" b="b"/>
              <a:pathLst>
                <a:path w="812800" h="101873">
                  <a:moveTo>
                    <a:pt x="0" y="0"/>
                  </a:moveTo>
                  <a:lnTo>
                    <a:pt x="812800" y="0"/>
                  </a:lnTo>
                  <a:lnTo>
                    <a:pt x="812800" y="101873"/>
                  </a:lnTo>
                  <a:lnTo>
                    <a:pt x="0" y="101873"/>
                  </a:lnTo>
                  <a:close/>
                </a:path>
              </a:pathLst>
            </a:custGeom>
            <a:solidFill>
              <a:srgbClr val="FFFFFF"/>
            </a:solidFill>
          </p:spPr>
          <p:txBody>
            <a:bodyPr/>
            <a:lstStyle/>
            <a:p>
              <a:endParaRPr lang="es-MX"/>
            </a:p>
          </p:txBody>
        </p:sp>
        <p:sp>
          <p:nvSpPr>
            <p:cNvPr id="7" name="TextBox 7"/>
            <p:cNvSpPr txBox="1"/>
            <p:nvPr/>
          </p:nvSpPr>
          <p:spPr>
            <a:xfrm>
              <a:off x="0" y="-57150"/>
              <a:ext cx="812800" cy="159023"/>
            </a:xfrm>
            <a:prstGeom prst="rect">
              <a:avLst/>
            </a:prstGeom>
          </p:spPr>
          <p:txBody>
            <a:bodyPr lIns="50800" tIns="50800" rIns="50800" bIns="50800" rtlCol="0" anchor="ctr"/>
            <a:lstStyle/>
            <a:p>
              <a:pPr algn="ctr">
                <a:lnSpc>
                  <a:spcPts val="3191"/>
                </a:lnSpc>
              </a:pPr>
              <a:endParaRPr/>
            </a:p>
          </p:txBody>
        </p:sp>
      </p:grpSp>
      <p:sp>
        <p:nvSpPr>
          <p:cNvPr id="8" name="Freeform 8"/>
          <p:cNvSpPr/>
          <p:nvPr/>
        </p:nvSpPr>
        <p:spPr>
          <a:xfrm>
            <a:off x="206387" y="298524"/>
            <a:ext cx="12392343" cy="5051167"/>
          </a:xfrm>
          <a:custGeom>
            <a:avLst/>
            <a:gdLst/>
            <a:ahLst/>
            <a:cxnLst/>
            <a:rect l="l" t="t" r="r" b="b"/>
            <a:pathLst>
              <a:path w="12392343" h="5051167">
                <a:moveTo>
                  <a:pt x="0" y="0"/>
                </a:moveTo>
                <a:lnTo>
                  <a:pt x="12392343" y="0"/>
                </a:lnTo>
                <a:lnTo>
                  <a:pt x="12392343" y="5051166"/>
                </a:lnTo>
                <a:lnTo>
                  <a:pt x="0" y="5051166"/>
                </a:lnTo>
                <a:lnTo>
                  <a:pt x="0" y="0"/>
                </a:lnTo>
                <a:close/>
              </a:path>
            </a:pathLst>
          </a:custGeom>
          <a:blipFill>
            <a:blip r:embed="rId2"/>
            <a:stretch>
              <a:fillRect t="-2207" r="-1610"/>
            </a:stretch>
          </a:blipFill>
        </p:spPr>
        <p:txBody>
          <a:bodyPr/>
          <a:lstStyle/>
          <a:p>
            <a:endParaRPr lang="es-MX"/>
          </a:p>
        </p:txBody>
      </p:sp>
      <p:grpSp>
        <p:nvGrpSpPr>
          <p:cNvPr id="9" name="Group 9"/>
          <p:cNvGrpSpPr/>
          <p:nvPr/>
        </p:nvGrpSpPr>
        <p:grpSpPr>
          <a:xfrm>
            <a:off x="4166908" y="7907261"/>
            <a:ext cx="4681178" cy="532689"/>
            <a:chOff x="0" y="0"/>
            <a:chExt cx="1232903" cy="140297"/>
          </a:xfrm>
        </p:grpSpPr>
        <p:sp>
          <p:nvSpPr>
            <p:cNvPr id="10" name="Freeform 10"/>
            <p:cNvSpPr/>
            <p:nvPr/>
          </p:nvSpPr>
          <p:spPr>
            <a:xfrm>
              <a:off x="0" y="0"/>
              <a:ext cx="1232903" cy="140297"/>
            </a:xfrm>
            <a:custGeom>
              <a:avLst/>
              <a:gdLst/>
              <a:ahLst/>
              <a:cxnLst/>
              <a:rect l="l" t="t" r="r" b="b"/>
              <a:pathLst>
                <a:path w="1232903" h="140297">
                  <a:moveTo>
                    <a:pt x="0" y="0"/>
                  </a:moveTo>
                  <a:lnTo>
                    <a:pt x="1232903" y="0"/>
                  </a:lnTo>
                  <a:lnTo>
                    <a:pt x="1232903" y="140297"/>
                  </a:lnTo>
                  <a:lnTo>
                    <a:pt x="0" y="140297"/>
                  </a:lnTo>
                  <a:close/>
                </a:path>
              </a:pathLst>
            </a:custGeom>
            <a:solidFill>
              <a:srgbClr val="FFFFFF"/>
            </a:solidFill>
          </p:spPr>
          <p:txBody>
            <a:bodyPr/>
            <a:lstStyle/>
            <a:p>
              <a:endParaRPr lang="es-MX"/>
            </a:p>
          </p:txBody>
        </p:sp>
        <p:sp>
          <p:nvSpPr>
            <p:cNvPr id="11" name="TextBox 11"/>
            <p:cNvSpPr txBox="1"/>
            <p:nvPr/>
          </p:nvSpPr>
          <p:spPr>
            <a:xfrm>
              <a:off x="0" y="-57150"/>
              <a:ext cx="1232903" cy="197447"/>
            </a:xfrm>
            <a:prstGeom prst="rect">
              <a:avLst/>
            </a:prstGeom>
          </p:spPr>
          <p:txBody>
            <a:bodyPr lIns="50800" tIns="50800" rIns="50800" bIns="50800" rtlCol="0" anchor="ctr"/>
            <a:lstStyle/>
            <a:p>
              <a:pPr algn="ctr">
                <a:lnSpc>
                  <a:spcPts val="3191"/>
                </a:lnSpc>
              </a:pPr>
              <a:endParaRPr/>
            </a:p>
          </p:txBody>
        </p:sp>
      </p:grpSp>
      <p:sp>
        <p:nvSpPr>
          <p:cNvPr id="12" name="Freeform 12"/>
          <p:cNvSpPr/>
          <p:nvPr/>
        </p:nvSpPr>
        <p:spPr>
          <a:xfrm>
            <a:off x="422570" y="5143500"/>
            <a:ext cx="11959976" cy="4963390"/>
          </a:xfrm>
          <a:custGeom>
            <a:avLst/>
            <a:gdLst/>
            <a:ahLst/>
            <a:cxnLst/>
            <a:rect l="l" t="t" r="r" b="b"/>
            <a:pathLst>
              <a:path w="11959976" h="4963390">
                <a:moveTo>
                  <a:pt x="0" y="0"/>
                </a:moveTo>
                <a:lnTo>
                  <a:pt x="11959976" y="0"/>
                </a:lnTo>
                <a:lnTo>
                  <a:pt x="11959976" y="4963390"/>
                </a:lnTo>
                <a:lnTo>
                  <a:pt x="0" y="4963390"/>
                </a:lnTo>
                <a:lnTo>
                  <a:pt x="0" y="0"/>
                </a:lnTo>
                <a:close/>
              </a:path>
            </a:pathLst>
          </a:custGeom>
          <a:blipFill>
            <a:blip r:embed="rId3"/>
            <a:stretch>
              <a:fillRect/>
            </a:stretch>
          </a:blipFill>
        </p:spPr>
        <p:txBody>
          <a:bodyPr/>
          <a:lstStyle/>
          <a:p>
            <a:endParaRPr lang="es-MX"/>
          </a:p>
        </p:txBody>
      </p:sp>
      <p:sp>
        <p:nvSpPr>
          <p:cNvPr id="13" name="Freeform 13"/>
          <p:cNvSpPr/>
          <p:nvPr/>
        </p:nvSpPr>
        <p:spPr>
          <a:xfrm>
            <a:off x="12801311" y="2006989"/>
            <a:ext cx="5264735" cy="6706668"/>
          </a:xfrm>
          <a:custGeom>
            <a:avLst/>
            <a:gdLst/>
            <a:ahLst/>
            <a:cxnLst/>
            <a:rect l="l" t="t" r="r" b="b"/>
            <a:pathLst>
              <a:path w="5264735" h="6706668">
                <a:moveTo>
                  <a:pt x="0" y="0"/>
                </a:moveTo>
                <a:lnTo>
                  <a:pt x="5264735" y="0"/>
                </a:lnTo>
                <a:lnTo>
                  <a:pt x="5264735" y="6706668"/>
                </a:lnTo>
                <a:lnTo>
                  <a:pt x="0" y="6706668"/>
                </a:lnTo>
                <a:lnTo>
                  <a:pt x="0" y="0"/>
                </a:lnTo>
                <a:close/>
              </a:path>
            </a:pathLst>
          </a:custGeom>
          <a:blipFill>
            <a:blip r:embed="rId4"/>
            <a:stretch>
              <a:fillRect/>
            </a:stretch>
          </a:blipFill>
        </p:spPr>
        <p:txBody>
          <a:bodyPr/>
          <a:lstStyle/>
          <a:p>
            <a:endParaRPr lang="es-MX"/>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365</Words>
  <Application>Microsoft Office PowerPoint</Application>
  <PresentationFormat>Personalizado</PresentationFormat>
  <Paragraphs>85</Paragraphs>
  <Slides>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vt:i4>
      </vt:variant>
    </vt:vector>
  </HeadingPairs>
  <TitlesOfParts>
    <vt:vector size="17" baseType="lpstr">
      <vt:lpstr>Roca One Bold</vt:lpstr>
      <vt:lpstr>Roca One Bold Italics</vt:lpstr>
      <vt:lpstr>Arial</vt:lpstr>
      <vt:lpstr>Roca One</vt:lpstr>
      <vt:lpstr>TAN Headline</vt:lpstr>
      <vt:lpstr>Calibri</vt:lpstr>
      <vt:lpstr>Montserrat</vt:lpstr>
      <vt:lpstr>Parisienne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 up </dc:title>
  <cp:lastModifiedBy>Adrian Martinez</cp:lastModifiedBy>
  <cp:revision>2</cp:revision>
  <dcterms:created xsi:type="dcterms:W3CDTF">2006-08-16T00:00:00Z</dcterms:created>
  <dcterms:modified xsi:type="dcterms:W3CDTF">2025-02-22T19:33:23Z</dcterms:modified>
  <dc:identifier>DAGfsTfMZdw</dc:identifier>
</cp:coreProperties>
</file>